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67" r:id="rId4"/>
    <p:sldId id="261" r:id="rId5"/>
    <p:sldId id="284" r:id="rId6"/>
    <p:sldId id="285" r:id="rId7"/>
    <p:sldId id="277" r:id="rId8"/>
    <p:sldId id="278" r:id="rId9"/>
    <p:sldId id="279" r:id="rId10"/>
    <p:sldId id="280" r:id="rId11"/>
    <p:sldId id="281" r:id="rId12"/>
    <p:sldId id="273" r:id="rId13"/>
    <p:sldId id="282" r:id="rId14"/>
    <p:sldId id="283" r:id="rId15"/>
    <p:sldId id="314" r:id="rId16"/>
    <p:sldId id="315" r:id="rId17"/>
    <p:sldId id="316" r:id="rId18"/>
    <p:sldId id="317" r:id="rId19"/>
    <p:sldId id="318" r:id="rId20"/>
    <p:sldId id="276" r:id="rId21"/>
    <p:sldId id="286" r:id="rId22"/>
    <p:sldId id="287" r:id="rId23"/>
    <p:sldId id="288" r:id="rId24"/>
    <p:sldId id="290" r:id="rId25"/>
    <p:sldId id="292" r:id="rId26"/>
    <p:sldId id="293" r:id="rId27"/>
    <p:sldId id="294" r:id="rId28"/>
    <p:sldId id="295" r:id="rId29"/>
    <p:sldId id="296" r:id="rId30"/>
    <p:sldId id="319" r:id="rId31"/>
    <p:sldId id="320" r:id="rId32"/>
    <p:sldId id="321" r:id="rId33"/>
    <p:sldId id="322" r:id="rId34"/>
    <p:sldId id="323" r:id="rId35"/>
    <p:sldId id="324" r:id="rId36"/>
    <p:sldId id="325" r:id="rId37"/>
    <p:sldId id="265" r:id="rId38"/>
    <p:sldId id="31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5BB6"/>
    <a:srgbClr val="FF0066"/>
    <a:srgbClr val="F446A1"/>
    <a:srgbClr val="EC9C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77ADE0-FD22-40ED-B0FF-76FE980B836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2C7829C2-2350-443C-AC88-03944FD1A9DE}">
      <dgm:prSet phldrT="[Text]"/>
      <dgm:spPr>
        <a:solidFill>
          <a:schemeClr val="accent3"/>
        </a:solidFill>
      </dgm:spPr>
      <dgm:t>
        <a:bodyPr/>
        <a:lstStyle/>
        <a:p>
          <a:r>
            <a:rPr lang="en-US" dirty="0"/>
            <a:t>Business Understanding</a:t>
          </a:r>
        </a:p>
      </dgm:t>
    </dgm:pt>
    <dgm:pt modelId="{EC397F1D-9E88-43F6-B4BA-69B96653B1ED}" type="parTrans" cxnId="{0AD2C037-08B8-4CC5-84E8-7589B6BE5FB0}">
      <dgm:prSet/>
      <dgm:spPr/>
      <dgm:t>
        <a:bodyPr/>
        <a:lstStyle/>
        <a:p>
          <a:endParaRPr lang="en-US"/>
        </a:p>
      </dgm:t>
    </dgm:pt>
    <dgm:pt modelId="{6FD05860-8874-4317-9396-EA9915865F7C}" type="sibTrans" cxnId="{0AD2C037-08B8-4CC5-84E8-7589B6BE5FB0}">
      <dgm:prSet/>
      <dgm:spPr>
        <a:solidFill>
          <a:srgbClr val="B40000"/>
        </a:solidFill>
      </dgm:spPr>
      <dgm:t>
        <a:bodyPr/>
        <a:lstStyle/>
        <a:p>
          <a:endParaRPr lang="en-US"/>
        </a:p>
      </dgm:t>
    </dgm:pt>
    <dgm:pt modelId="{526C5C3A-B464-4985-B8DD-0C7EA1EE406A}">
      <dgm:prSet phldrT="[Text]"/>
      <dgm:spPr>
        <a:solidFill>
          <a:schemeClr val="accent3"/>
        </a:solidFill>
      </dgm:spPr>
      <dgm:t>
        <a:bodyPr/>
        <a:lstStyle/>
        <a:p>
          <a:r>
            <a:rPr lang="en-US" dirty="0"/>
            <a:t>Data Mining</a:t>
          </a:r>
        </a:p>
      </dgm:t>
    </dgm:pt>
    <dgm:pt modelId="{B70AD674-3E42-4062-9A12-A01078BD9908}" type="parTrans" cxnId="{FB9DF773-F240-4ABC-A346-1CF8E915BECC}">
      <dgm:prSet/>
      <dgm:spPr/>
      <dgm:t>
        <a:bodyPr/>
        <a:lstStyle/>
        <a:p>
          <a:endParaRPr lang="en-US"/>
        </a:p>
      </dgm:t>
    </dgm:pt>
    <dgm:pt modelId="{862F63B9-6E87-4526-B0D3-6DD3D7CEE409}" type="sibTrans" cxnId="{FB9DF773-F240-4ABC-A346-1CF8E915BECC}">
      <dgm:prSet/>
      <dgm:spPr/>
      <dgm:t>
        <a:bodyPr/>
        <a:lstStyle/>
        <a:p>
          <a:endParaRPr lang="en-US"/>
        </a:p>
      </dgm:t>
    </dgm:pt>
    <dgm:pt modelId="{707FBA86-896D-4965-8063-72D47EC203AF}">
      <dgm:prSet phldrT="[Text]"/>
      <dgm:spPr>
        <a:solidFill>
          <a:schemeClr val="accent3"/>
        </a:solidFill>
      </dgm:spPr>
      <dgm:t>
        <a:bodyPr/>
        <a:lstStyle/>
        <a:p>
          <a:r>
            <a:rPr lang="en-US" dirty="0"/>
            <a:t>Data Cleaning</a:t>
          </a:r>
        </a:p>
      </dgm:t>
    </dgm:pt>
    <dgm:pt modelId="{C75E39D8-C908-499A-9731-48818ADE606E}" type="parTrans" cxnId="{04A3E285-A115-486B-8560-938395300D9C}">
      <dgm:prSet/>
      <dgm:spPr/>
      <dgm:t>
        <a:bodyPr/>
        <a:lstStyle/>
        <a:p>
          <a:endParaRPr lang="en-US"/>
        </a:p>
      </dgm:t>
    </dgm:pt>
    <dgm:pt modelId="{38D11D07-5039-4613-A4B8-191F50DE8F81}" type="sibTrans" cxnId="{04A3E285-A115-486B-8560-938395300D9C}">
      <dgm:prSet/>
      <dgm:spPr/>
      <dgm:t>
        <a:bodyPr/>
        <a:lstStyle/>
        <a:p>
          <a:endParaRPr lang="en-US"/>
        </a:p>
      </dgm:t>
    </dgm:pt>
    <dgm:pt modelId="{17AD0DE5-D48C-4F8F-A561-1B66EF96BD11}">
      <dgm:prSet phldrT="[Text]"/>
      <dgm:spPr>
        <a:solidFill>
          <a:schemeClr val="accent3"/>
        </a:solidFill>
      </dgm:spPr>
      <dgm:t>
        <a:bodyPr/>
        <a:lstStyle/>
        <a:p>
          <a:r>
            <a:rPr lang="en-US" dirty="0"/>
            <a:t>Data Exploration</a:t>
          </a:r>
        </a:p>
      </dgm:t>
    </dgm:pt>
    <dgm:pt modelId="{B188C109-69E1-4F24-824B-59F6D8A0D672}" type="parTrans" cxnId="{EE27D028-8AD1-42F9-8FEE-ED502730F5FC}">
      <dgm:prSet/>
      <dgm:spPr/>
      <dgm:t>
        <a:bodyPr/>
        <a:lstStyle/>
        <a:p>
          <a:endParaRPr lang="en-US"/>
        </a:p>
      </dgm:t>
    </dgm:pt>
    <dgm:pt modelId="{5DCE2FA2-AA20-481F-89A5-89B74987B24F}" type="sibTrans" cxnId="{EE27D028-8AD1-42F9-8FEE-ED502730F5FC}">
      <dgm:prSet/>
      <dgm:spPr/>
      <dgm:t>
        <a:bodyPr/>
        <a:lstStyle/>
        <a:p>
          <a:endParaRPr lang="en-US"/>
        </a:p>
      </dgm:t>
    </dgm:pt>
    <dgm:pt modelId="{574C0678-D325-45E2-B194-9299242B6830}">
      <dgm:prSet phldrT="[Text]"/>
      <dgm:spPr>
        <a:solidFill>
          <a:schemeClr val="accent3"/>
        </a:solidFill>
      </dgm:spPr>
      <dgm:t>
        <a:bodyPr/>
        <a:lstStyle/>
        <a:p>
          <a:r>
            <a:rPr lang="en-US" dirty="0"/>
            <a:t>Feature Engineering</a:t>
          </a:r>
        </a:p>
      </dgm:t>
    </dgm:pt>
    <dgm:pt modelId="{661900B0-84A2-4710-9EDB-76774372B6CF}" type="parTrans" cxnId="{56BCD1A7-EF81-483D-8E25-C26CD306798F}">
      <dgm:prSet/>
      <dgm:spPr/>
      <dgm:t>
        <a:bodyPr/>
        <a:lstStyle/>
        <a:p>
          <a:endParaRPr lang="en-US"/>
        </a:p>
      </dgm:t>
    </dgm:pt>
    <dgm:pt modelId="{E7150896-D54A-4D30-8C77-23FF4FD85AD3}" type="sibTrans" cxnId="{56BCD1A7-EF81-483D-8E25-C26CD306798F}">
      <dgm:prSet/>
      <dgm:spPr/>
      <dgm:t>
        <a:bodyPr/>
        <a:lstStyle/>
        <a:p>
          <a:endParaRPr lang="en-US"/>
        </a:p>
      </dgm:t>
    </dgm:pt>
    <dgm:pt modelId="{25EB1A08-57B5-49C4-B236-E29C56168F15}">
      <dgm:prSet phldrT="[Text]"/>
      <dgm:spPr>
        <a:solidFill>
          <a:schemeClr val="accent3"/>
        </a:solidFill>
      </dgm:spPr>
      <dgm:t>
        <a:bodyPr/>
        <a:lstStyle/>
        <a:p>
          <a:r>
            <a:rPr lang="en-US" dirty="0"/>
            <a:t>Predictive Modeling</a:t>
          </a:r>
        </a:p>
      </dgm:t>
    </dgm:pt>
    <dgm:pt modelId="{39780D34-86AE-4F07-AA15-7214AFADE445}" type="parTrans" cxnId="{36BBF470-E311-4612-BE98-4A751F241F97}">
      <dgm:prSet/>
      <dgm:spPr/>
      <dgm:t>
        <a:bodyPr/>
        <a:lstStyle/>
        <a:p>
          <a:endParaRPr lang="en-US"/>
        </a:p>
      </dgm:t>
    </dgm:pt>
    <dgm:pt modelId="{8F8ADECA-BACC-4A20-A356-9416A7F6F56B}" type="sibTrans" cxnId="{36BBF470-E311-4612-BE98-4A751F241F97}">
      <dgm:prSet/>
      <dgm:spPr/>
      <dgm:t>
        <a:bodyPr/>
        <a:lstStyle/>
        <a:p>
          <a:endParaRPr lang="en-US"/>
        </a:p>
      </dgm:t>
    </dgm:pt>
    <dgm:pt modelId="{B1D924E4-B847-4B0D-8BF3-879060F61781}">
      <dgm:prSet phldrT="[Text]"/>
      <dgm:spPr/>
      <dgm:t>
        <a:bodyPr/>
        <a:lstStyle/>
        <a:p>
          <a:r>
            <a:rPr lang="en-US" dirty="0"/>
            <a:t>Data Visualization</a:t>
          </a:r>
        </a:p>
      </dgm:t>
    </dgm:pt>
    <dgm:pt modelId="{C4E068C9-E577-4E92-AB1C-3BB092ED71DE}" type="parTrans" cxnId="{A876B62C-226D-4E36-ADA9-771A2380E1F5}">
      <dgm:prSet/>
      <dgm:spPr/>
      <dgm:t>
        <a:bodyPr/>
        <a:lstStyle/>
        <a:p>
          <a:endParaRPr lang="en-US"/>
        </a:p>
      </dgm:t>
    </dgm:pt>
    <dgm:pt modelId="{17675CAA-E69B-4E4E-9D9B-8689AAA7F375}" type="sibTrans" cxnId="{A876B62C-226D-4E36-ADA9-771A2380E1F5}">
      <dgm:prSet/>
      <dgm:spPr/>
      <dgm:t>
        <a:bodyPr/>
        <a:lstStyle/>
        <a:p>
          <a:endParaRPr lang="en-US"/>
        </a:p>
      </dgm:t>
    </dgm:pt>
    <dgm:pt modelId="{C1B4077F-B5FF-4F67-81D0-ED78899E54F0}" type="pres">
      <dgm:prSet presAssocID="{C077ADE0-FD22-40ED-B0FF-76FE980B836E}" presName="Name0" presStyleCnt="0">
        <dgm:presLayoutVars>
          <dgm:dir/>
          <dgm:resizeHandles val="exact"/>
        </dgm:presLayoutVars>
      </dgm:prSet>
      <dgm:spPr/>
    </dgm:pt>
    <dgm:pt modelId="{2B4CACC9-F312-436D-A46D-6E624FBB9247}" type="pres">
      <dgm:prSet presAssocID="{C077ADE0-FD22-40ED-B0FF-76FE980B836E}" presName="cycle" presStyleCnt="0"/>
      <dgm:spPr/>
    </dgm:pt>
    <dgm:pt modelId="{557B58BE-6C0C-4E25-90C7-1A531192C670}" type="pres">
      <dgm:prSet presAssocID="{2C7829C2-2350-443C-AC88-03944FD1A9DE}" presName="nodeFirstNode" presStyleLbl="node1" presStyleIdx="0" presStyleCnt="7">
        <dgm:presLayoutVars>
          <dgm:bulletEnabled val="1"/>
        </dgm:presLayoutVars>
      </dgm:prSet>
      <dgm:spPr/>
    </dgm:pt>
    <dgm:pt modelId="{CDB494D7-EC69-4CFB-93F7-0899726D5342}" type="pres">
      <dgm:prSet presAssocID="{6FD05860-8874-4317-9396-EA9915865F7C}" presName="sibTransFirstNode" presStyleLbl="bgShp" presStyleIdx="0" presStyleCnt="1"/>
      <dgm:spPr/>
    </dgm:pt>
    <dgm:pt modelId="{A1281AA1-D3DA-4A38-A35B-BF09DD6BD8D0}" type="pres">
      <dgm:prSet presAssocID="{526C5C3A-B464-4985-B8DD-0C7EA1EE406A}" presName="nodeFollowingNodes" presStyleLbl="node1" presStyleIdx="1" presStyleCnt="7">
        <dgm:presLayoutVars>
          <dgm:bulletEnabled val="1"/>
        </dgm:presLayoutVars>
      </dgm:prSet>
      <dgm:spPr/>
    </dgm:pt>
    <dgm:pt modelId="{60ED2CEA-8A28-4249-9A5F-3947CBCA7AEF}" type="pres">
      <dgm:prSet presAssocID="{707FBA86-896D-4965-8063-72D47EC203AF}" presName="nodeFollowingNodes" presStyleLbl="node1" presStyleIdx="2" presStyleCnt="7">
        <dgm:presLayoutVars>
          <dgm:bulletEnabled val="1"/>
        </dgm:presLayoutVars>
      </dgm:prSet>
      <dgm:spPr/>
    </dgm:pt>
    <dgm:pt modelId="{0F3B8F30-E970-49EB-8DB8-45667CD8CA1C}" type="pres">
      <dgm:prSet presAssocID="{17AD0DE5-D48C-4F8F-A561-1B66EF96BD11}" presName="nodeFollowingNodes" presStyleLbl="node1" presStyleIdx="3" presStyleCnt="7">
        <dgm:presLayoutVars>
          <dgm:bulletEnabled val="1"/>
        </dgm:presLayoutVars>
      </dgm:prSet>
      <dgm:spPr/>
    </dgm:pt>
    <dgm:pt modelId="{FF050570-1152-425F-AF27-BF175950423C}" type="pres">
      <dgm:prSet presAssocID="{574C0678-D325-45E2-B194-9299242B6830}" presName="nodeFollowingNodes" presStyleLbl="node1" presStyleIdx="4" presStyleCnt="7">
        <dgm:presLayoutVars>
          <dgm:bulletEnabled val="1"/>
        </dgm:presLayoutVars>
      </dgm:prSet>
      <dgm:spPr/>
    </dgm:pt>
    <dgm:pt modelId="{7C28B036-2DB4-4BB4-9D20-0C57BFDE5D58}" type="pres">
      <dgm:prSet presAssocID="{25EB1A08-57B5-49C4-B236-E29C56168F15}" presName="nodeFollowingNodes" presStyleLbl="node1" presStyleIdx="5" presStyleCnt="7">
        <dgm:presLayoutVars>
          <dgm:bulletEnabled val="1"/>
        </dgm:presLayoutVars>
      </dgm:prSet>
      <dgm:spPr/>
    </dgm:pt>
    <dgm:pt modelId="{FC025FEB-9065-4BA3-B418-760475F7EDAB}" type="pres">
      <dgm:prSet presAssocID="{B1D924E4-B847-4B0D-8BF3-879060F61781}" presName="nodeFollowingNodes" presStyleLbl="node1" presStyleIdx="6" presStyleCnt="7">
        <dgm:presLayoutVars>
          <dgm:bulletEnabled val="1"/>
        </dgm:presLayoutVars>
      </dgm:prSet>
      <dgm:spPr/>
    </dgm:pt>
  </dgm:ptLst>
  <dgm:cxnLst>
    <dgm:cxn modelId="{98442023-A6CF-46AB-BE41-396081A34EB2}" type="presOf" srcId="{C077ADE0-FD22-40ED-B0FF-76FE980B836E}" destId="{C1B4077F-B5FF-4F67-81D0-ED78899E54F0}" srcOrd="0" destOrd="0" presId="urn:microsoft.com/office/officeart/2005/8/layout/cycle3"/>
    <dgm:cxn modelId="{EE27D028-8AD1-42F9-8FEE-ED502730F5FC}" srcId="{C077ADE0-FD22-40ED-B0FF-76FE980B836E}" destId="{17AD0DE5-D48C-4F8F-A561-1B66EF96BD11}" srcOrd="3" destOrd="0" parTransId="{B188C109-69E1-4F24-824B-59F6D8A0D672}" sibTransId="{5DCE2FA2-AA20-481F-89A5-89B74987B24F}"/>
    <dgm:cxn modelId="{F4B4302B-D7B8-4AD4-AD94-9AA17EDB6746}" type="presOf" srcId="{B1D924E4-B847-4B0D-8BF3-879060F61781}" destId="{FC025FEB-9065-4BA3-B418-760475F7EDAB}" srcOrd="0" destOrd="0" presId="urn:microsoft.com/office/officeart/2005/8/layout/cycle3"/>
    <dgm:cxn modelId="{A876B62C-226D-4E36-ADA9-771A2380E1F5}" srcId="{C077ADE0-FD22-40ED-B0FF-76FE980B836E}" destId="{B1D924E4-B847-4B0D-8BF3-879060F61781}" srcOrd="6" destOrd="0" parTransId="{C4E068C9-E577-4E92-AB1C-3BB092ED71DE}" sibTransId="{17675CAA-E69B-4E4E-9D9B-8689AAA7F375}"/>
    <dgm:cxn modelId="{0AD2C037-08B8-4CC5-84E8-7589B6BE5FB0}" srcId="{C077ADE0-FD22-40ED-B0FF-76FE980B836E}" destId="{2C7829C2-2350-443C-AC88-03944FD1A9DE}" srcOrd="0" destOrd="0" parTransId="{EC397F1D-9E88-43F6-B4BA-69B96653B1ED}" sibTransId="{6FD05860-8874-4317-9396-EA9915865F7C}"/>
    <dgm:cxn modelId="{36BBF470-E311-4612-BE98-4A751F241F97}" srcId="{C077ADE0-FD22-40ED-B0FF-76FE980B836E}" destId="{25EB1A08-57B5-49C4-B236-E29C56168F15}" srcOrd="5" destOrd="0" parTransId="{39780D34-86AE-4F07-AA15-7214AFADE445}" sibTransId="{8F8ADECA-BACC-4A20-A356-9416A7F6F56B}"/>
    <dgm:cxn modelId="{0D044973-5A5F-441C-90A1-66663B545287}" type="presOf" srcId="{17AD0DE5-D48C-4F8F-A561-1B66EF96BD11}" destId="{0F3B8F30-E970-49EB-8DB8-45667CD8CA1C}" srcOrd="0" destOrd="0" presId="urn:microsoft.com/office/officeart/2005/8/layout/cycle3"/>
    <dgm:cxn modelId="{FB9DF773-F240-4ABC-A346-1CF8E915BECC}" srcId="{C077ADE0-FD22-40ED-B0FF-76FE980B836E}" destId="{526C5C3A-B464-4985-B8DD-0C7EA1EE406A}" srcOrd="1" destOrd="0" parTransId="{B70AD674-3E42-4062-9A12-A01078BD9908}" sibTransId="{862F63B9-6E87-4526-B0D3-6DD3D7CEE409}"/>
    <dgm:cxn modelId="{21D4635A-E5C0-482C-8CBE-00ECE398CA41}" type="presOf" srcId="{707FBA86-896D-4965-8063-72D47EC203AF}" destId="{60ED2CEA-8A28-4249-9A5F-3947CBCA7AEF}" srcOrd="0" destOrd="0" presId="urn:microsoft.com/office/officeart/2005/8/layout/cycle3"/>
    <dgm:cxn modelId="{04A3E285-A115-486B-8560-938395300D9C}" srcId="{C077ADE0-FD22-40ED-B0FF-76FE980B836E}" destId="{707FBA86-896D-4965-8063-72D47EC203AF}" srcOrd="2" destOrd="0" parTransId="{C75E39D8-C908-499A-9731-48818ADE606E}" sibTransId="{38D11D07-5039-4613-A4B8-191F50DE8F81}"/>
    <dgm:cxn modelId="{B40466A0-AF11-43C8-8F8B-9470F121CB89}" type="presOf" srcId="{526C5C3A-B464-4985-B8DD-0C7EA1EE406A}" destId="{A1281AA1-D3DA-4A38-A35B-BF09DD6BD8D0}" srcOrd="0" destOrd="0" presId="urn:microsoft.com/office/officeart/2005/8/layout/cycle3"/>
    <dgm:cxn modelId="{56BCD1A7-EF81-483D-8E25-C26CD306798F}" srcId="{C077ADE0-FD22-40ED-B0FF-76FE980B836E}" destId="{574C0678-D325-45E2-B194-9299242B6830}" srcOrd="4" destOrd="0" parTransId="{661900B0-84A2-4710-9EDB-76774372B6CF}" sibTransId="{E7150896-D54A-4D30-8C77-23FF4FD85AD3}"/>
    <dgm:cxn modelId="{BC1A43A9-9ECF-4218-8149-ED212722316F}" type="presOf" srcId="{6FD05860-8874-4317-9396-EA9915865F7C}" destId="{CDB494D7-EC69-4CFB-93F7-0899726D5342}" srcOrd="0" destOrd="0" presId="urn:microsoft.com/office/officeart/2005/8/layout/cycle3"/>
    <dgm:cxn modelId="{748092AE-E4D5-40F2-A7B5-4F19C106C1A0}" type="presOf" srcId="{574C0678-D325-45E2-B194-9299242B6830}" destId="{FF050570-1152-425F-AF27-BF175950423C}" srcOrd="0" destOrd="0" presId="urn:microsoft.com/office/officeart/2005/8/layout/cycle3"/>
    <dgm:cxn modelId="{28A1AECF-F81E-4BEF-ACF2-685B16BD29D3}" type="presOf" srcId="{2C7829C2-2350-443C-AC88-03944FD1A9DE}" destId="{557B58BE-6C0C-4E25-90C7-1A531192C670}" srcOrd="0" destOrd="0" presId="urn:microsoft.com/office/officeart/2005/8/layout/cycle3"/>
    <dgm:cxn modelId="{B93787F6-C132-46C8-9FD5-AA3311D8D85D}" type="presOf" srcId="{25EB1A08-57B5-49C4-B236-E29C56168F15}" destId="{7C28B036-2DB4-4BB4-9D20-0C57BFDE5D58}" srcOrd="0" destOrd="0" presId="urn:microsoft.com/office/officeart/2005/8/layout/cycle3"/>
    <dgm:cxn modelId="{1F9D3218-983D-4CA4-AB8F-D5A335357D35}" type="presParOf" srcId="{C1B4077F-B5FF-4F67-81D0-ED78899E54F0}" destId="{2B4CACC9-F312-436D-A46D-6E624FBB9247}" srcOrd="0" destOrd="0" presId="urn:microsoft.com/office/officeart/2005/8/layout/cycle3"/>
    <dgm:cxn modelId="{97BBE124-B08C-4AB8-A9A1-0885BD67C1F2}" type="presParOf" srcId="{2B4CACC9-F312-436D-A46D-6E624FBB9247}" destId="{557B58BE-6C0C-4E25-90C7-1A531192C670}" srcOrd="0" destOrd="0" presId="urn:microsoft.com/office/officeart/2005/8/layout/cycle3"/>
    <dgm:cxn modelId="{3ABB5BA3-94A6-45CF-BD01-A4B488DF744B}" type="presParOf" srcId="{2B4CACC9-F312-436D-A46D-6E624FBB9247}" destId="{CDB494D7-EC69-4CFB-93F7-0899726D5342}" srcOrd="1" destOrd="0" presId="urn:microsoft.com/office/officeart/2005/8/layout/cycle3"/>
    <dgm:cxn modelId="{3E5BF17F-73CE-4C7E-B586-3A276B1FEE8E}" type="presParOf" srcId="{2B4CACC9-F312-436D-A46D-6E624FBB9247}" destId="{A1281AA1-D3DA-4A38-A35B-BF09DD6BD8D0}" srcOrd="2" destOrd="0" presId="urn:microsoft.com/office/officeart/2005/8/layout/cycle3"/>
    <dgm:cxn modelId="{4551117E-911B-4231-B499-9EEEF0B6D54B}" type="presParOf" srcId="{2B4CACC9-F312-436D-A46D-6E624FBB9247}" destId="{60ED2CEA-8A28-4249-9A5F-3947CBCA7AEF}" srcOrd="3" destOrd="0" presId="urn:microsoft.com/office/officeart/2005/8/layout/cycle3"/>
    <dgm:cxn modelId="{3D3CA530-8013-4443-9A93-3092FEA56044}" type="presParOf" srcId="{2B4CACC9-F312-436D-A46D-6E624FBB9247}" destId="{0F3B8F30-E970-49EB-8DB8-45667CD8CA1C}" srcOrd="4" destOrd="0" presId="urn:microsoft.com/office/officeart/2005/8/layout/cycle3"/>
    <dgm:cxn modelId="{0334E6EB-FE6A-457A-A433-D90DFBB1BD8F}" type="presParOf" srcId="{2B4CACC9-F312-436D-A46D-6E624FBB9247}" destId="{FF050570-1152-425F-AF27-BF175950423C}" srcOrd="5" destOrd="0" presId="urn:microsoft.com/office/officeart/2005/8/layout/cycle3"/>
    <dgm:cxn modelId="{0CD64CC2-90BF-45EF-80EE-813F327E24F7}" type="presParOf" srcId="{2B4CACC9-F312-436D-A46D-6E624FBB9247}" destId="{7C28B036-2DB4-4BB4-9D20-0C57BFDE5D58}" srcOrd="6" destOrd="0" presId="urn:microsoft.com/office/officeart/2005/8/layout/cycle3"/>
    <dgm:cxn modelId="{0F3DA9AC-04D4-4912-9730-BB4668264EB0}" type="presParOf" srcId="{2B4CACC9-F312-436D-A46D-6E624FBB9247}" destId="{FC025FEB-9065-4BA3-B418-760475F7EDAB}"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77ADE0-FD22-40ED-B0FF-76FE980B836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2C7829C2-2350-443C-AC88-03944FD1A9DE}">
      <dgm:prSet phldrT="[Text]"/>
      <dgm:spPr>
        <a:solidFill>
          <a:schemeClr val="accent4"/>
        </a:solidFill>
      </dgm:spPr>
      <dgm:t>
        <a:bodyPr/>
        <a:lstStyle/>
        <a:p>
          <a:r>
            <a:rPr lang="en-US" dirty="0"/>
            <a:t>Business Understanding</a:t>
          </a:r>
        </a:p>
      </dgm:t>
    </dgm:pt>
    <dgm:pt modelId="{EC397F1D-9E88-43F6-B4BA-69B96653B1ED}" type="parTrans" cxnId="{0AD2C037-08B8-4CC5-84E8-7589B6BE5FB0}">
      <dgm:prSet/>
      <dgm:spPr/>
      <dgm:t>
        <a:bodyPr/>
        <a:lstStyle/>
        <a:p>
          <a:endParaRPr lang="en-US"/>
        </a:p>
      </dgm:t>
    </dgm:pt>
    <dgm:pt modelId="{6FD05860-8874-4317-9396-EA9915865F7C}" type="sibTrans" cxnId="{0AD2C037-08B8-4CC5-84E8-7589B6BE5FB0}">
      <dgm:prSet/>
      <dgm:spPr>
        <a:solidFill>
          <a:srgbClr val="FF0000"/>
        </a:solidFill>
      </dgm:spPr>
      <dgm:t>
        <a:bodyPr/>
        <a:lstStyle/>
        <a:p>
          <a:endParaRPr lang="en-US"/>
        </a:p>
      </dgm:t>
    </dgm:pt>
    <dgm:pt modelId="{526C5C3A-B464-4985-B8DD-0C7EA1EE406A}">
      <dgm:prSet phldrT="[Text]"/>
      <dgm:spPr/>
      <dgm:t>
        <a:bodyPr/>
        <a:lstStyle/>
        <a:p>
          <a:r>
            <a:rPr lang="en-US" dirty="0"/>
            <a:t>Data Mining</a:t>
          </a:r>
        </a:p>
      </dgm:t>
    </dgm:pt>
    <dgm:pt modelId="{B70AD674-3E42-4062-9A12-A01078BD9908}" type="parTrans" cxnId="{FB9DF773-F240-4ABC-A346-1CF8E915BECC}">
      <dgm:prSet/>
      <dgm:spPr/>
      <dgm:t>
        <a:bodyPr/>
        <a:lstStyle/>
        <a:p>
          <a:endParaRPr lang="en-US"/>
        </a:p>
      </dgm:t>
    </dgm:pt>
    <dgm:pt modelId="{862F63B9-6E87-4526-B0D3-6DD3D7CEE409}" type="sibTrans" cxnId="{FB9DF773-F240-4ABC-A346-1CF8E915BECC}">
      <dgm:prSet/>
      <dgm:spPr/>
      <dgm:t>
        <a:bodyPr/>
        <a:lstStyle/>
        <a:p>
          <a:endParaRPr lang="en-US"/>
        </a:p>
      </dgm:t>
    </dgm:pt>
    <dgm:pt modelId="{707FBA86-896D-4965-8063-72D47EC203AF}">
      <dgm:prSet phldrT="[Text]"/>
      <dgm:spPr>
        <a:solidFill>
          <a:schemeClr val="accent3"/>
        </a:solidFill>
      </dgm:spPr>
      <dgm:t>
        <a:bodyPr/>
        <a:lstStyle/>
        <a:p>
          <a:r>
            <a:rPr lang="en-US" dirty="0"/>
            <a:t>Data Cleaning</a:t>
          </a:r>
        </a:p>
      </dgm:t>
    </dgm:pt>
    <dgm:pt modelId="{C75E39D8-C908-499A-9731-48818ADE606E}" type="parTrans" cxnId="{04A3E285-A115-486B-8560-938395300D9C}">
      <dgm:prSet/>
      <dgm:spPr/>
      <dgm:t>
        <a:bodyPr/>
        <a:lstStyle/>
        <a:p>
          <a:endParaRPr lang="en-US"/>
        </a:p>
      </dgm:t>
    </dgm:pt>
    <dgm:pt modelId="{38D11D07-5039-4613-A4B8-191F50DE8F81}" type="sibTrans" cxnId="{04A3E285-A115-486B-8560-938395300D9C}">
      <dgm:prSet/>
      <dgm:spPr/>
      <dgm:t>
        <a:bodyPr/>
        <a:lstStyle/>
        <a:p>
          <a:endParaRPr lang="en-US"/>
        </a:p>
      </dgm:t>
    </dgm:pt>
    <dgm:pt modelId="{17AD0DE5-D48C-4F8F-A561-1B66EF96BD11}">
      <dgm:prSet phldrT="[Text]"/>
      <dgm:spPr>
        <a:solidFill>
          <a:schemeClr val="accent3"/>
        </a:solidFill>
      </dgm:spPr>
      <dgm:t>
        <a:bodyPr/>
        <a:lstStyle/>
        <a:p>
          <a:r>
            <a:rPr lang="en-US" dirty="0"/>
            <a:t>Data Exploration</a:t>
          </a:r>
        </a:p>
      </dgm:t>
    </dgm:pt>
    <dgm:pt modelId="{B188C109-69E1-4F24-824B-59F6D8A0D672}" type="parTrans" cxnId="{EE27D028-8AD1-42F9-8FEE-ED502730F5FC}">
      <dgm:prSet/>
      <dgm:spPr/>
      <dgm:t>
        <a:bodyPr/>
        <a:lstStyle/>
        <a:p>
          <a:endParaRPr lang="en-US"/>
        </a:p>
      </dgm:t>
    </dgm:pt>
    <dgm:pt modelId="{5DCE2FA2-AA20-481F-89A5-89B74987B24F}" type="sibTrans" cxnId="{EE27D028-8AD1-42F9-8FEE-ED502730F5FC}">
      <dgm:prSet/>
      <dgm:spPr/>
      <dgm:t>
        <a:bodyPr/>
        <a:lstStyle/>
        <a:p>
          <a:endParaRPr lang="en-US"/>
        </a:p>
      </dgm:t>
    </dgm:pt>
    <dgm:pt modelId="{574C0678-D325-45E2-B194-9299242B6830}">
      <dgm:prSet phldrT="[Text]"/>
      <dgm:spPr>
        <a:solidFill>
          <a:schemeClr val="accent3"/>
        </a:solidFill>
      </dgm:spPr>
      <dgm:t>
        <a:bodyPr/>
        <a:lstStyle/>
        <a:p>
          <a:r>
            <a:rPr lang="en-US" dirty="0"/>
            <a:t>Feature Engineering</a:t>
          </a:r>
        </a:p>
      </dgm:t>
    </dgm:pt>
    <dgm:pt modelId="{661900B0-84A2-4710-9EDB-76774372B6CF}" type="parTrans" cxnId="{56BCD1A7-EF81-483D-8E25-C26CD306798F}">
      <dgm:prSet/>
      <dgm:spPr/>
      <dgm:t>
        <a:bodyPr/>
        <a:lstStyle/>
        <a:p>
          <a:endParaRPr lang="en-US"/>
        </a:p>
      </dgm:t>
    </dgm:pt>
    <dgm:pt modelId="{E7150896-D54A-4D30-8C77-23FF4FD85AD3}" type="sibTrans" cxnId="{56BCD1A7-EF81-483D-8E25-C26CD306798F}">
      <dgm:prSet/>
      <dgm:spPr/>
      <dgm:t>
        <a:bodyPr/>
        <a:lstStyle/>
        <a:p>
          <a:endParaRPr lang="en-US"/>
        </a:p>
      </dgm:t>
    </dgm:pt>
    <dgm:pt modelId="{25EB1A08-57B5-49C4-B236-E29C56168F15}">
      <dgm:prSet phldrT="[Text]"/>
      <dgm:spPr>
        <a:solidFill>
          <a:schemeClr val="accent3"/>
        </a:solidFill>
      </dgm:spPr>
      <dgm:t>
        <a:bodyPr/>
        <a:lstStyle/>
        <a:p>
          <a:r>
            <a:rPr lang="en-US" dirty="0"/>
            <a:t>Predictive Modeling</a:t>
          </a:r>
        </a:p>
      </dgm:t>
    </dgm:pt>
    <dgm:pt modelId="{39780D34-86AE-4F07-AA15-7214AFADE445}" type="parTrans" cxnId="{36BBF470-E311-4612-BE98-4A751F241F97}">
      <dgm:prSet/>
      <dgm:spPr/>
      <dgm:t>
        <a:bodyPr/>
        <a:lstStyle/>
        <a:p>
          <a:endParaRPr lang="en-US"/>
        </a:p>
      </dgm:t>
    </dgm:pt>
    <dgm:pt modelId="{8F8ADECA-BACC-4A20-A356-9416A7F6F56B}" type="sibTrans" cxnId="{36BBF470-E311-4612-BE98-4A751F241F97}">
      <dgm:prSet/>
      <dgm:spPr/>
      <dgm:t>
        <a:bodyPr/>
        <a:lstStyle/>
        <a:p>
          <a:endParaRPr lang="en-US"/>
        </a:p>
      </dgm:t>
    </dgm:pt>
    <dgm:pt modelId="{B1D924E4-B847-4B0D-8BF3-879060F61781}">
      <dgm:prSet phldrT="[Text]"/>
      <dgm:spPr/>
      <dgm:t>
        <a:bodyPr/>
        <a:lstStyle/>
        <a:p>
          <a:r>
            <a:rPr lang="en-US" dirty="0"/>
            <a:t>Data Visualization</a:t>
          </a:r>
        </a:p>
      </dgm:t>
    </dgm:pt>
    <dgm:pt modelId="{C4E068C9-E577-4E92-AB1C-3BB092ED71DE}" type="parTrans" cxnId="{A876B62C-226D-4E36-ADA9-771A2380E1F5}">
      <dgm:prSet/>
      <dgm:spPr/>
      <dgm:t>
        <a:bodyPr/>
        <a:lstStyle/>
        <a:p>
          <a:endParaRPr lang="en-US"/>
        </a:p>
      </dgm:t>
    </dgm:pt>
    <dgm:pt modelId="{17675CAA-E69B-4E4E-9D9B-8689AAA7F375}" type="sibTrans" cxnId="{A876B62C-226D-4E36-ADA9-771A2380E1F5}">
      <dgm:prSet/>
      <dgm:spPr/>
      <dgm:t>
        <a:bodyPr/>
        <a:lstStyle/>
        <a:p>
          <a:endParaRPr lang="en-US"/>
        </a:p>
      </dgm:t>
    </dgm:pt>
    <dgm:pt modelId="{C1B4077F-B5FF-4F67-81D0-ED78899E54F0}" type="pres">
      <dgm:prSet presAssocID="{C077ADE0-FD22-40ED-B0FF-76FE980B836E}" presName="Name0" presStyleCnt="0">
        <dgm:presLayoutVars>
          <dgm:dir/>
          <dgm:resizeHandles val="exact"/>
        </dgm:presLayoutVars>
      </dgm:prSet>
      <dgm:spPr/>
    </dgm:pt>
    <dgm:pt modelId="{2B4CACC9-F312-436D-A46D-6E624FBB9247}" type="pres">
      <dgm:prSet presAssocID="{C077ADE0-FD22-40ED-B0FF-76FE980B836E}" presName="cycle" presStyleCnt="0"/>
      <dgm:spPr/>
    </dgm:pt>
    <dgm:pt modelId="{557B58BE-6C0C-4E25-90C7-1A531192C670}" type="pres">
      <dgm:prSet presAssocID="{2C7829C2-2350-443C-AC88-03944FD1A9DE}" presName="nodeFirstNode" presStyleLbl="node1" presStyleIdx="0" presStyleCnt="7">
        <dgm:presLayoutVars>
          <dgm:bulletEnabled val="1"/>
        </dgm:presLayoutVars>
      </dgm:prSet>
      <dgm:spPr/>
    </dgm:pt>
    <dgm:pt modelId="{CDB494D7-EC69-4CFB-93F7-0899726D5342}" type="pres">
      <dgm:prSet presAssocID="{6FD05860-8874-4317-9396-EA9915865F7C}" presName="sibTransFirstNode" presStyleLbl="bgShp" presStyleIdx="0" presStyleCnt="1"/>
      <dgm:spPr/>
    </dgm:pt>
    <dgm:pt modelId="{A1281AA1-D3DA-4A38-A35B-BF09DD6BD8D0}" type="pres">
      <dgm:prSet presAssocID="{526C5C3A-B464-4985-B8DD-0C7EA1EE406A}" presName="nodeFollowingNodes" presStyleLbl="node1" presStyleIdx="1" presStyleCnt="7">
        <dgm:presLayoutVars>
          <dgm:bulletEnabled val="1"/>
        </dgm:presLayoutVars>
      </dgm:prSet>
      <dgm:spPr/>
    </dgm:pt>
    <dgm:pt modelId="{60ED2CEA-8A28-4249-9A5F-3947CBCA7AEF}" type="pres">
      <dgm:prSet presAssocID="{707FBA86-896D-4965-8063-72D47EC203AF}" presName="nodeFollowingNodes" presStyleLbl="node1" presStyleIdx="2" presStyleCnt="7">
        <dgm:presLayoutVars>
          <dgm:bulletEnabled val="1"/>
        </dgm:presLayoutVars>
      </dgm:prSet>
      <dgm:spPr/>
    </dgm:pt>
    <dgm:pt modelId="{0F3B8F30-E970-49EB-8DB8-45667CD8CA1C}" type="pres">
      <dgm:prSet presAssocID="{17AD0DE5-D48C-4F8F-A561-1B66EF96BD11}" presName="nodeFollowingNodes" presStyleLbl="node1" presStyleIdx="3" presStyleCnt="7">
        <dgm:presLayoutVars>
          <dgm:bulletEnabled val="1"/>
        </dgm:presLayoutVars>
      </dgm:prSet>
      <dgm:spPr/>
    </dgm:pt>
    <dgm:pt modelId="{FF050570-1152-425F-AF27-BF175950423C}" type="pres">
      <dgm:prSet presAssocID="{574C0678-D325-45E2-B194-9299242B6830}" presName="nodeFollowingNodes" presStyleLbl="node1" presStyleIdx="4" presStyleCnt="7">
        <dgm:presLayoutVars>
          <dgm:bulletEnabled val="1"/>
        </dgm:presLayoutVars>
      </dgm:prSet>
      <dgm:spPr/>
    </dgm:pt>
    <dgm:pt modelId="{7C28B036-2DB4-4BB4-9D20-0C57BFDE5D58}" type="pres">
      <dgm:prSet presAssocID="{25EB1A08-57B5-49C4-B236-E29C56168F15}" presName="nodeFollowingNodes" presStyleLbl="node1" presStyleIdx="5" presStyleCnt="7">
        <dgm:presLayoutVars>
          <dgm:bulletEnabled val="1"/>
        </dgm:presLayoutVars>
      </dgm:prSet>
      <dgm:spPr/>
    </dgm:pt>
    <dgm:pt modelId="{FC025FEB-9065-4BA3-B418-760475F7EDAB}" type="pres">
      <dgm:prSet presAssocID="{B1D924E4-B847-4B0D-8BF3-879060F61781}" presName="nodeFollowingNodes" presStyleLbl="node1" presStyleIdx="6" presStyleCnt="7">
        <dgm:presLayoutVars>
          <dgm:bulletEnabled val="1"/>
        </dgm:presLayoutVars>
      </dgm:prSet>
      <dgm:spPr/>
    </dgm:pt>
  </dgm:ptLst>
  <dgm:cxnLst>
    <dgm:cxn modelId="{98442023-A6CF-46AB-BE41-396081A34EB2}" type="presOf" srcId="{C077ADE0-FD22-40ED-B0FF-76FE980B836E}" destId="{C1B4077F-B5FF-4F67-81D0-ED78899E54F0}" srcOrd="0" destOrd="0" presId="urn:microsoft.com/office/officeart/2005/8/layout/cycle3"/>
    <dgm:cxn modelId="{EE27D028-8AD1-42F9-8FEE-ED502730F5FC}" srcId="{C077ADE0-FD22-40ED-B0FF-76FE980B836E}" destId="{17AD0DE5-D48C-4F8F-A561-1B66EF96BD11}" srcOrd="3" destOrd="0" parTransId="{B188C109-69E1-4F24-824B-59F6D8A0D672}" sibTransId="{5DCE2FA2-AA20-481F-89A5-89B74987B24F}"/>
    <dgm:cxn modelId="{F4B4302B-D7B8-4AD4-AD94-9AA17EDB6746}" type="presOf" srcId="{B1D924E4-B847-4B0D-8BF3-879060F61781}" destId="{FC025FEB-9065-4BA3-B418-760475F7EDAB}" srcOrd="0" destOrd="0" presId="urn:microsoft.com/office/officeart/2005/8/layout/cycle3"/>
    <dgm:cxn modelId="{A876B62C-226D-4E36-ADA9-771A2380E1F5}" srcId="{C077ADE0-FD22-40ED-B0FF-76FE980B836E}" destId="{B1D924E4-B847-4B0D-8BF3-879060F61781}" srcOrd="6" destOrd="0" parTransId="{C4E068C9-E577-4E92-AB1C-3BB092ED71DE}" sibTransId="{17675CAA-E69B-4E4E-9D9B-8689AAA7F375}"/>
    <dgm:cxn modelId="{0AD2C037-08B8-4CC5-84E8-7589B6BE5FB0}" srcId="{C077ADE0-FD22-40ED-B0FF-76FE980B836E}" destId="{2C7829C2-2350-443C-AC88-03944FD1A9DE}" srcOrd="0" destOrd="0" parTransId="{EC397F1D-9E88-43F6-B4BA-69B96653B1ED}" sibTransId="{6FD05860-8874-4317-9396-EA9915865F7C}"/>
    <dgm:cxn modelId="{36BBF470-E311-4612-BE98-4A751F241F97}" srcId="{C077ADE0-FD22-40ED-B0FF-76FE980B836E}" destId="{25EB1A08-57B5-49C4-B236-E29C56168F15}" srcOrd="5" destOrd="0" parTransId="{39780D34-86AE-4F07-AA15-7214AFADE445}" sibTransId="{8F8ADECA-BACC-4A20-A356-9416A7F6F56B}"/>
    <dgm:cxn modelId="{0D044973-5A5F-441C-90A1-66663B545287}" type="presOf" srcId="{17AD0DE5-D48C-4F8F-A561-1B66EF96BD11}" destId="{0F3B8F30-E970-49EB-8DB8-45667CD8CA1C}" srcOrd="0" destOrd="0" presId="urn:microsoft.com/office/officeart/2005/8/layout/cycle3"/>
    <dgm:cxn modelId="{FB9DF773-F240-4ABC-A346-1CF8E915BECC}" srcId="{C077ADE0-FD22-40ED-B0FF-76FE980B836E}" destId="{526C5C3A-B464-4985-B8DD-0C7EA1EE406A}" srcOrd="1" destOrd="0" parTransId="{B70AD674-3E42-4062-9A12-A01078BD9908}" sibTransId="{862F63B9-6E87-4526-B0D3-6DD3D7CEE409}"/>
    <dgm:cxn modelId="{21D4635A-E5C0-482C-8CBE-00ECE398CA41}" type="presOf" srcId="{707FBA86-896D-4965-8063-72D47EC203AF}" destId="{60ED2CEA-8A28-4249-9A5F-3947CBCA7AEF}" srcOrd="0" destOrd="0" presId="urn:microsoft.com/office/officeart/2005/8/layout/cycle3"/>
    <dgm:cxn modelId="{04A3E285-A115-486B-8560-938395300D9C}" srcId="{C077ADE0-FD22-40ED-B0FF-76FE980B836E}" destId="{707FBA86-896D-4965-8063-72D47EC203AF}" srcOrd="2" destOrd="0" parTransId="{C75E39D8-C908-499A-9731-48818ADE606E}" sibTransId="{38D11D07-5039-4613-A4B8-191F50DE8F81}"/>
    <dgm:cxn modelId="{B40466A0-AF11-43C8-8F8B-9470F121CB89}" type="presOf" srcId="{526C5C3A-B464-4985-B8DD-0C7EA1EE406A}" destId="{A1281AA1-D3DA-4A38-A35B-BF09DD6BD8D0}" srcOrd="0" destOrd="0" presId="urn:microsoft.com/office/officeart/2005/8/layout/cycle3"/>
    <dgm:cxn modelId="{56BCD1A7-EF81-483D-8E25-C26CD306798F}" srcId="{C077ADE0-FD22-40ED-B0FF-76FE980B836E}" destId="{574C0678-D325-45E2-B194-9299242B6830}" srcOrd="4" destOrd="0" parTransId="{661900B0-84A2-4710-9EDB-76774372B6CF}" sibTransId="{E7150896-D54A-4D30-8C77-23FF4FD85AD3}"/>
    <dgm:cxn modelId="{BC1A43A9-9ECF-4218-8149-ED212722316F}" type="presOf" srcId="{6FD05860-8874-4317-9396-EA9915865F7C}" destId="{CDB494D7-EC69-4CFB-93F7-0899726D5342}" srcOrd="0" destOrd="0" presId="urn:microsoft.com/office/officeart/2005/8/layout/cycle3"/>
    <dgm:cxn modelId="{748092AE-E4D5-40F2-A7B5-4F19C106C1A0}" type="presOf" srcId="{574C0678-D325-45E2-B194-9299242B6830}" destId="{FF050570-1152-425F-AF27-BF175950423C}" srcOrd="0" destOrd="0" presId="urn:microsoft.com/office/officeart/2005/8/layout/cycle3"/>
    <dgm:cxn modelId="{28A1AECF-F81E-4BEF-ACF2-685B16BD29D3}" type="presOf" srcId="{2C7829C2-2350-443C-AC88-03944FD1A9DE}" destId="{557B58BE-6C0C-4E25-90C7-1A531192C670}" srcOrd="0" destOrd="0" presId="urn:microsoft.com/office/officeart/2005/8/layout/cycle3"/>
    <dgm:cxn modelId="{B93787F6-C132-46C8-9FD5-AA3311D8D85D}" type="presOf" srcId="{25EB1A08-57B5-49C4-B236-E29C56168F15}" destId="{7C28B036-2DB4-4BB4-9D20-0C57BFDE5D58}" srcOrd="0" destOrd="0" presId="urn:microsoft.com/office/officeart/2005/8/layout/cycle3"/>
    <dgm:cxn modelId="{1F9D3218-983D-4CA4-AB8F-D5A335357D35}" type="presParOf" srcId="{C1B4077F-B5FF-4F67-81D0-ED78899E54F0}" destId="{2B4CACC9-F312-436D-A46D-6E624FBB9247}" srcOrd="0" destOrd="0" presId="urn:microsoft.com/office/officeart/2005/8/layout/cycle3"/>
    <dgm:cxn modelId="{97BBE124-B08C-4AB8-A9A1-0885BD67C1F2}" type="presParOf" srcId="{2B4CACC9-F312-436D-A46D-6E624FBB9247}" destId="{557B58BE-6C0C-4E25-90C7-1A531192C670}" srcOrd="0" destOrd="0" presId="urn:microsoft.com/office/officeart/2005/8/layout/cycle3"/>
    <dgm:cxn modelId="{3ABB5BA3-94A6-45CF-BD01-A4B488DF744B}" type="presParOf" srcId="{2B4CACC9-F312-436D-A46D-6E624FBB9247}" destId="{CDB494D7-EC69-4CFB-93F7-0899726D5342}" srcOrd="1" destOrd="0" presId="urn:microsoft.com/office/officeart/2005/8/layout/cycle3"/>
    <dgm:cxn modelId="{3E5BF17F-73CE-4C7E-B586-3A276B1FEE8E}" type="presParOf" srcId="{2B4CACC9-F312-436D-A46D-6E624FBB9247}" destId="{A1281AA1-D3DA-4A38-A35B-BF09DD6BD8D0}" srcOrd="2" destOrd="0" presId="urn:microsoft.com/office/officeart/2005/8/layout/cycle3"/>
    <dgm:cxn modelId="{4551117E-911B-4231-B499-9EEEF0B6D54B}" type="presParOf" srcId="{2B4CACC9-F312-436D-A46D-6E624FBB9247}" destId="{60ED2CEA-8A28-4249-9A5F-3947CBCA7AEF}" srcOrd="3" destOrd="0" presId="urn:microsoft.com/office/officeart/2005/8/layout/cycle3"/>
    <dgm:cxn modelId="{3D3CA530-8013-4443-9A93-3092FEA56044}" type="presParOf" srcId="{2B4CACC9-F312-436D-A46D-6E624FBB9247}" destId="{0F3B8F30-E970-49EB-8DB8-45667CD8CA1C}" srcOrd="4" destOrd="0" presId="urn:microsoft.com/office/officeart/2005/8/layout/cycle3"/>
    <dgm:cxn modelId="{0334E6EB-FE6A-457A-A433-D90DFBB1BD8F}" type="presParOf" srcId="{2B4CACC9-F312-436D-A46D-6E624FBB9247}" destId="{FF050570-1152-425F-AF27-BF175950423C}" srcOrd="5" destOrd="0" presId="urn:microsoft.com/office/officeart/2005/8/layout/cycle3"/>
    <dgm:cxn modelId="{0CD64CC2-90BF-45EF-80EE-813F327E24F7}" type="presParOf" srcId="{2B4CACC9-F312-436D-A46D-6E624FBB9247}" destId="{7C28B036-2DB4-4BB4-9D20-0C57BFDE5D58}" srcOrd="6" destOrd="0" presId="urn:microsoft.com/office/officeart/2005/8/layout/cycle3"/>
    <dgm:cxn modelId="{0F3DA9AC-04D4-4912-9730-BB4668264EB0}" type="presParOf" srcId="{2B4CACC9-F312-436D-A46D-6E624FBB9247}" destId="{FC025FEB-9065-4BA3-B418-760475F7EDAB}"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77ADE0-FD22-40ED-B0FF-76FE980B836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2C7829C2-2350-443C-AC88-03944FD1A9DE}">
      <dgm:prSet phldrT="[Text]"/>
      <dgm:spPr>
        <a:solidFill>
          <a:srgbClr val="FFC000"/>
        </a:solidFill>
      </dgm:spPr>
      <dgm:t>
        <a:bodyPr/>
        <a:lstStyle/>
        <a:p>
          <a:r>
            <a:rPr lang="en-US" dirty="0"/>
            <a:t>Business Understanding</a:t>
          </a:r>
        </a:p>
      </dgm:t>
    </dgm:pt>
    <dgm:pt modelId="{EC397F1D-9E88-43F6-B4BA-69B96653B1ED}" type="parTrans" cxnId="{0AD2C037-08B8-4CC5-84E8-7589B6BE5FB0}">
      <dgm:prSet/>
      <dgm:spPr/>
      <dgm:t>
        <a:bodyPr/>
        <a:lstStyle/>
        <a:p>
          <a:endParaRPr lang="en-US"/>
        </a:p>
      </dgm:t>
    </dgm:pt>
    <dgm:pt modelId="{6FD05860-8874-4317-9396-EA9915865F7C}" type="sibTrans" cxnId="{0AD2C037-08B8-4CC5-84E8-7589B6BE5FB0}">
      <dgm:prSet/>
      <dgm:spPr>
        <a:solidFill>
          <a:srgbClr val="FF0000"/>
        </a:solidFill>
      </dgm:spPr>
      <dgm:t>
        <a:bodyPr/>
        <a:lstStyle/>
        <a:p>
          <a:endParaRPr lang="en-US"/>
        </a:p>
      </dgm:t>
    </dgm:pt>
    <dgm:pt modelId="{526C5C3A-B464-4985-B8DD-0C7EA1EE406A}">
      <dgm:prSet phldrT="[Text]"/>
      <dgm:spPr>
        <a:solidFill>
          <a:schemeClr val="accent6"/>
        </a:solidFill>
      </dgm:spPr>
      <dgm:t>
        <a:bodyPr/>
        <a:lstStyle/>
        <a:p>
          <a:r>
            <a:rPr lang="en-US" dirty="0"/>
            <a:t>Data Mining</a:t>
          </a:r>
        </a:p>
      </dgm:t>
    </dgm:pt>
    <dgm:pt modelId="{B70AD674-3E42-4062-9A12-A01078BD9908}" type="parTrans" cxnId="{FB9DF773-F240-4ABC-A346-1CF8E915BECC}">
      <dgm:prSet/>
      <dgm:spPr/>
      <dgm:t>
        <a:bodyPr/>
        <a:lstStyle/>
        <a:p>
          <a:endParaRPr lang="en-US"/>
        </a:p>
      </dgm:t>
    </dgm:pt>
    <dgm:pt modelId="{862F63B9-6E87-4526-B0D3-6DD3D7CEE409}" type="sibTrans" cxnId="{FB9DF773-F240-4ABC-A346-1CF8E915BECC}">
      <dgm:prSet/>
      <dgm:spPr/>
      <dgm:t>
        <a:bodyPr/>
        <a:lstStyle/>
        <a:p>
          <a:endParaRPr lang="en-US"/>
        </a:p>
      </dgm:t>
    </dgm:pt>
    <dgm:pt modelId="{707FBA86-896D-4965-8063-72D47EC203AF}">
      <dgm:prSet phldrT="[Text]"/>
      <dgm:spPr>
        <a:solidFill>
          <a:schemeClr val="accent3"/>
        </a:solidFill>
      </dgm:spPr>
      <dgm:t>
        <a:bodyPr/>
        <a:lstStyle/>
        <a:p>
          <a:r>
            <a:rPr lang="en-US" dirty="0"/>
            <a:t>Data Cleaning</a:t>
          </a:r>
        </a:p>
      </dgm:t>
    </dgm:pt>
    <dgm:pt modelId="{C75E39D8-C908-499A-9731-48818ADE606E}" type="parTrans" cxnId="{04A3E285-A115-486B-8560-938395300D9C}">
      <dgm:prSet/>
      <dgm:spPr/>
      <dgm:t>
        <a:bodyPr/>
        <a:lstStyle/>
        <a:p>
          <a:endParaRPr lang="en-US"/>
        </a:p>
      </dgm:t>
    </dgm:pt>
    <dgm:pt modelId="{38D11D07-5039-4613-A4B8-191F50DE8F81}" type="sibTrans" cxnId="{04A3E285-A115-486B-8560-938395300D9C}">
      <dgm:prSet/>
      <dgm:spPr/>
      <dgm:t>
        <a:bodyPr/>
        <a:lstStyle/>
        <a:p>
          <a:endParaRPr lang="en-US"/>
        </a:p>
      </dgm:t>
    </dgm:pt>
    <dgm:pt modelId="{17AD0DE5-D48C-4F8F-A561-1B66EF96BD11}">
      <dgm:prSet phldrT="[Text]"/>
      <dgm:spPr>
        <a:solidFill>
          <a:schemeClr val="accent3"/>
        </a:solidFill>
      </dgm:spPr>
      <dgm:t>
        <a:bodyPr/>
        <a:lstStyle/>
        <a:p>
          <a:r>
            <a:rPr lang="en-US" dirty="0"/>
            <a:t>Data Exploration</a:t>
          </a:r>
        </a:p>
      </dgm:t>
    </dgm:pt>
    <dgm:pt modelId="{B188C109-69E1-4F24-824B-59F6D8A0D672}" type="parTrans" cxnId="{EE27D028-8AD1-42F9-8FEE-ED502730F5FC}">
      <dgm:prSet/>
      <dgm:spPr/>
      <dgm:t>
        <a:bodyPr/>
        <a:lstStyle/>
        <a:p>
          <a:endParaRPr lang="en-US"/>
        </a:p>
      </dgm:t>
    </dgm:pt>
    <dgm:pt modelId="{5DCE2FA2-AA20-481F-89A5-89B74987B24F}" type="sibTrans" cxnId="{EE27D028-8AD1-42F9-8FEE-ED502730F5FC}">
      <dgm:prSet/>
      <dgm:spPr/>
      <dgm:t>
        <a:bodyPr/>
        <a:lstStyle/>
        <a:p>
          <a:endParaRPr lang="en-US"/>
        </a:p>
      </dgm:t>
    </dgm:pt>
    <dgm:pt modelId="{574C0678-D325-45E2-B194-9299242B6830}">
      <dgm:prSet phldrT="[Text]"/>
      <dgm:spPr>
        <a:solidFill>
          <a:schemeClr val="accent3"/>
        </a:solidFill>
      </dgm:spPr>
      <dgm:t>
        <a:bodyPr/>
        <a:lstStyle/>
        <a:p>
          <a:r>
            <a:rPr lang="en-US" dirty="0"/>
            <a:t>Feature Engineering</a:t>
          </a:r>
        </a:p>
      </dgm:t>
    </dgm:pt>
    <dgm:pt modelId="{661900B0-84A2-4710-9EDB-76774372B6CF}" type="parTrans" cxnId="{56BCD1A7-EF81-483D-8E25-C26CD306798F}">
      <dgm:prSet/>
      <dgm:spPr/>
      <dgm:t>
        <a:bodyPr/>
        <a:lstStyle/>
        <a:p>
          <a:endParaRPr lang="en-US"/>
        </a:p>
      </dgm:t>
    </dgm:pt>
    <dgm:pt modelId="{E7150896-D54A-4D30-8C77-23FF4FD85AD3}" type="sibTrans" cxnId="{56BCD1A7-EF81-483D-8E25-C26CD306798F}">
      <dgm:prSet/>
      <dgm:spPr/>
      <dgm:t>
        <a:bodyPr/>
        <a:lstStyle/>
        <a:p>
          <a:endParaRPr lang="en-US"/>
        </a:p>
      </dgm:t>
    </dgm:pt>
    <dgm:pt modelId="{25EB1A08-57B5-49C4-B236-E29C56168F15}">
      <dgm:prSet phldrT="[Text]"/>
      <dgm:spPr>
        <a:solidFill>
          <a:schemeClr val="accent3"/>
        </a:solidFill>
      </dgm:spPr>
      <dgm:t>
        <a:bodyPr/>
        <a:lstStyle/>
        <a:p>
          <a:r>
            <a:rPr lang="en-US" dirty="0"/>
            <a:t>Predictive Modeling</a:t>
          </a:r>
        </a:p>
      </dgm:t>
    </dgm:pt>
    <dgm:pt modelId="{39780D34-86AE-4F07-AA15-7214AFADE445}" type="parTrans" cxnId="{36BBF470-E311-4612-BE98-4A751F241F97}">
      <dgm:prSet/>
      <dgm:spPr/>
      <dgm:t>
        <a:bodyPr/>
        <a:lstStyle/>
        <a:p>
          <a:endParaRPr lang="en-US"/>
        </a:p>
      </dgm:t>
    </dgm:pt>
    <dgm:pt modelId="{8F8ADECA-BACC-4A20-A356-9416A7F6F56B}" type="sibTrans" cxnId="{36BBF470-E311-4612-BE98-4A751F241F97}">
      <dgm:prSet/>
      <dgm:spPr/>
      <dgm:t>
        <a:bodyPr/>
        <a:lstStyle/>
        <a:p>
          <a:endParaRPr lang="en-US"/>
        </a:p>
      </dgm:t>
    </dgm:pt>
    <dgm:pt modelId="{B1D924E4-B847-4B0D-8BF3-879060F61781}">
      <dgm:prSet phldrT="[Text]"/>
      <dgm:spPr/>
      <dgm:t>
        <a:bodyPr/>
        <a:lstStyle/>
        <a:p>
          <a:r>
            <a:rPr lang="en-US" dirty="0"/>
            <a:t>Data Visualization</a:t>
          </a:r>
        </a:p>
      </dgm:t>
    </dgm:pt>
    <dgm:pt modelId="{C4E068C9-E577-4E92-AB1C-3BB092ED71DE}" type="parTrans" cxnId="{A876B62C-226D-4E36-ADA9-771A2380E1F5}">
      <dgm:prSet/>
      <dgm:spPr/>
      <dgm:t>
        <a:bodyPr/>
        <a:lstStyle/>
        <a:p>
          <a:endParaRPr lang="en-US"/>
        </a:p>
      </dgm:t>
    </dgm:pt>
    <dgm:pt modelId="{17675CAA-E69B-4E4E-9D9B-8689AAA7F375}" type="sibTrans" cxnId="{A876B62C-226D-4E36-ADA9-771A2380E1F5}">
      <dgm:prSet/>
      <dgm:spPr/>
      <dgm:t>
        <a:bodyPr/>
        <a:lstStyle/>
        <a:p>
          <a:endParaRPr lang="en-US"/>
        </a:p>
      </dgm:t>
    </dgm:pt>
    <dgm:pt modelId="{C1B4077F-B5FF-4F67-81D0-ED78899E54F0}" type="pres">
      <dgm:prSet presAssocID="{C077ADE0-FD22-40ED-B0FF-76FE980B836E}" presName="Name0" presStyleCnt="0">
        <dgm:presLayoutVars>
          <dgm:dir/>
          <dgm:resizeHandles val="exact"/>
        </dgm:presLayoutVars>
      </dgm:prSet>
      <dgm:spPr/>
    </dgm:pt>
    <dgm:pt modelId="{2B4CACC9-F312-436D-A46D-6E624FBB9247}" type="pres">
      <dgm:prSet presAssocID="{C077ADE0-FD22-40ED-B0FF-76FE980B836E}" presName="cycle" presStyleCnt="0"/>
      <dgm:spPr/>
    </dgm:pt>
    <dgm:pt modelId="{557B58BE-6C0C-4E25-90C7-1A531192C670}" type="pres">
      <dgm:prSet presAssocID="{2C7829C2-2350-443C-AC88-03944FD1A9DE}" presName="nodeFirstNode" presStyleLbl="node1" presStyleIdx="0" presStyleCnt="7">
        <dgm:presLayoutVars>
          <dgm:bulletEnabled val="1"/>
        </dgm:presLayoutVars>
      </dgm:prSet>
      <dgm:spPr/>
    </dgm:pt>
    <dgm:pt modelId="{CDB494D7-EC69-4CFB-93F7-0899726D5342}" type="pres">
      <dgm:prSet presAssocID="{6FD05860-8874-4317-9396-EA9915865F7C}" presName="sibTransFirstNode" presStyleLbl="bgShp" presStyleIdx="0" presStyleCnt="1"/>
      <dgm:spPr/>
    </dgm:pt>
    <dgm:pt modelId="{A1281AA1-D3DA-4A38-A35B-BF09DD6BD8D0}" type="pres">
      <dgm:prSet presAssocID="{526C5C3A-B464-4985-B8DD-0C7EA1EE406A}" presName="nodeFollowingNodes" presStyleLbl="node1" presStyleIdx="1" presStyleCnt="7">
        <dgm:presLayoutVars>
          <dgm:bulletEnabled val="1"/>
        </dgm:presLayoutVars>
      </dgm:prSet>
      <dgm:spPr/>
    </dgm:pt>
    <dgm:pt modelId="{60ED2CEA-8A28-4249-9A5F-3947CBCA7AEF}" type="pres">
      <dgm:prSet presAssocID="{707FBA86-896D-4965-8063-72D47EC203AF}" presName="nodeFollowingNodes" presStyleLbl="node1" presStyleIdx="2" presStyleCnt="7">
        <dgm:presLayoutVars>
          <dgm:bulletEnabled val="1"/>
        </dgm:presLayoutVars>
      </dgm:prSet>
      <dgm:spPr/>
    </dgm:pt>
    <dgm:pt modelId="{0F3B8F30-E970-49EB-8DB8-45667CD8CA1C}" type="pres">
      <dgm:prSet presAssocID="{17AD0DE5-D48C-4F8F-A561-1B66EF96BD11}" presName="nodeFollowingNodes" presStyleLbl="node1" presStyleIdx="3" presStyleCnt="7">
        <dgm:presLayoutVars>
          <dgm:bulletEnabled val="1"/>
        </dgm:presLayoutVars>
      </dgm:prSet>
      <dgm:spPr/>
    </dgm:pt>
    <dgm:pt modelId="{FF050570-1152-425F-AF27-BF175950423C}" type="pres">
      <dgm:prSet presAssocID="{574C0678-D325-45E2-B194-9299242B6830}" presName="nodeFollowingNodes" presStyleLbl="node1" presStyleIdx="4" presStyleCnt="7">
        <dgm:presLayoutVars>
          <dgm:bulletEnabled val="1"/>
        </dgm:presLayoutVars>
      </dgm:prSet>
      <dgm:spPr/>
    </dgm:pt>
    <dgm:pt modelId="{7C28B036-2DB4-4BB4-9D20-0C57BFDE5D58}" type="pres">
      <dgm:prSet presAssocID="{25EB1A08-57B5-49C4-B236-E29C56168F15}" presName="nodeFollowingNodes" presStyleLbl="node1" presStyleIdx="5" presStyleCnt="7">
        <dgm:presLayoutVars>
          <dgm:bulletEnabled val="1"/>
        </dgm:presLayoutVars>
      </dgm:prSet>
      <dgm:spPr/>
    </dgm:pt>
    <dgm:pt modelId="{FC025FEB-9065-4BA3-B418-760475F7EDAB}" type="pres">
      <dgm:prSet presAssocID="{B1D924E4-B847-4B0D-8BF3-879060F61781}" presName="nodeFollowingNodes" presStyleLbl="node1" presStyleIdx="6" presStyleCnt="7">
        <dgm:presLayoutVars>
          <dgm:bulletEnabled val="1"/>
        </dgm:presLayoutVars>
      </dgm:prSet>
      <dgm:spPr/>
    </dgm:pt>
  </dgm:ptLst>
  <dgm:cxnLst>
    <dgm:cxn modelId="{98442023-A6CF-46AB-BE41-396081A34EB2}" type="presOf" srcId="{C077ADE0-FD22-40ED-B0FF-76FE980B836E}" destId="{C1B4077F-B5FF-4F67-81D0-ED78899E54F0}" srcOrd="0" destOrd="0" presId="urn:microsoft.com/office/officeart/2005/8/layout/cycle3"/>
    <dgm:cxn modelId="{EE27D028-8AD1-42F9-8FEE-ED502730F5FC}" srcId="{C077ADE0-FD22-40ED-B0FF-76FE980B836E}" destId="{17AD0DE5-D48C-4F8F-A561-1B66EF96BD11}" srcOrd="3" destOrd="0" parTransId="{B188C109-69E1-4F24-824B-59F6D8A0D672}" sibTransId="{5DCE2FA2-AA20-481F-89A5-89B74987B24F}"/>
    <dgm:cxn modelId="{F4B4302B-D7B8-4AD4-AD94-9AA17EDB6746}" type="presOf" srcId="{B1D924E4-B847-4B0D-8BF3-879060F61781}" destId="{FC025FEB-9065-4BA3-B418-760475F7EDAB}" srcOrd="0" destOrd="0" presId="urn:microsoft.com/office/officeart/2005/8/layout/cycle3"/>
    <dgm:cxn modelId="{A876B62C-226D-4E36-ADA9-771A2380E1F5}" srcId="{C077ADE0-FD22-40ED-B0FF-76FE980B836E}" destId="{B1D924E4-B847-4B0D-8BF3-879060F61781}" srcOrd="6" destOrd="0" parTransId="{C4E068C9-E577-4E92-AB1C-3BB092ED71DE}" sibTransId="{17675CAA-E69B-4E4E-9D9B-8689AAA7F375}"/>
    <dgm:cxn modelId="{0AD2C037-08B8-4CC5-84E8-7589B6BE5FB0}" srcId="{C077ADE0-FD22-40ED-B0FF-76FE980B836E}" destId="{2C7829C2-2350-443C-AC88-03944FD1A9DE}" srcOrd="0" destOrd="0" parTransId="{EC397F1D-9E88-43F6-B4BA-69B96653B1ED}" sibTransId="{6FD05860-8874-4317-9396-EA9915865F7C}"/>
    <dgm:cxn modelId="{36BBF470-E311-4612-BE98-4A751F241F97}" srcId="{C077ADE0-FD22-40ED-B0FF-76FE980B836E}" destId="{25EB1A08-57B5-49C4-B236-E29C56168F15}" srcOrd="5" destOrd="0" parTransId="{39780D34-86AE-4F07-AA15-7214AFADE445}" sibTransId="{8F8ADECA-BACC-4A20-A356-9416A7F6F56B}"/>
    <dgm:cxn modelId="{0D044973-5A5F-441C-90A1-66663B545287}" type="presOf" srcId="{17AD0DE5-D48C-4F8F-A561-1B66EF96BD11}" destId="{0F3B8F30-E970-49EB-8DB8-45667CD8CA1C}" srcOrd="0" destOrd="0" presId="urn:microsoft.com/office/officeart/2005/8/layout/cycle3"/>
    <dgm:cxn modelId="{FB9DF773-F240-4ABC-A346-1CF8E915BECC}" srcId="{C077ADE0-FD22-40ED-B0FF-76FE980B836E}" destId="{526C5C3A-B464-4985-B8DD-0C7EA1EE406A}" srcOrd="1" destOrd="0" parTransId="{B70AD674-3E42-4062-9A12-A01078BD9908}" sibTransId="{862F63B9-6E87-4526-B0D3-6DD3D7CEE409}"/>
    <dgm:cxn modelId="{21D4635A-E5C0-482C-8CBE-00ECE398CA41}" type="presOf" srcId="{707FBA86-896D-4965-8063-72D47EC203AF}" destId="{60ED2CEA-8A28-4249-9A5F-3947CBCA7AEF}" srcOrd="0" destOrd="0" presId="urn:microsoft.com/office/officeart/2005/8/layout/cycle3"/>
    <dgm:cxn modelId="{04A3E285-A115-486B-8560-938395300D9C}" srcId="{C077ADE0-FD22-40ED-B0FF-76FE980B836E}" destId="{707FBA86-896D-4965-8063-72D47EC203AF}" srcOrd="2" destOrd="0" parTransId="{C75E39D8-C908-499A-9731-48818ADE606E}" sibTransId="{38D11D07-5039-4613-A4B8-191F50DE8F81}"/>
    <dgm:cxn modelId="{B40466A0-AF11-43C8-8F8B-9470F121CB89}" type="presOf" srcId="{526C5C3A-B464-4985-B8DD-0C7EA1EE406A}" destId="{A1281AA1-D3DA-4A38-A35B-BF09DD6BD8D0}" srcOrd="0" destOrd="0" presId="urn:microsoft.com/office/officeart/2005/8/layout/cycle3"/>
    <dgm:cxn modelId="{56BCD1A7-EF81-483D-8E25-C26CD306798F}" srcId="{C077ADE0-FD22-40ED-B0FF-76FE980B836E}" destId="{574C0678-D325-45E2-B194-9299242B6830}" srcOrd="4" destOrd="0" parTransId="{661900B0-84A2-4710-9EDB-76774372B6CF}" sibTransId="{E7150896-D54A-4D30-8C77-23FF4FD85AD3}"/>
    <dgm:cxn modelId="{BC1A43A9-9ECF-4218-8149-ED212722316F}" type="presOf" srcId="{6FD05860-8874-4317-9396-EA9915865F7C}" destId="{CDB494D7-EC69-4CFB-93F7-0899726D5342}" srcOrd="0" destOrd="0" presId="urn:microsoft.com/office/officeart/2005/8/layout/cycle3"/>
    <dgm:cxn modelId="{748092AE-E4D5-40F2-A7B5-4F19C106C1A0}" type="presOf" srcId="{574C0678-D325-45E2-B194-9299242B6830}" destId="{FF050570-1152-425F-AF27-BF175950423C}" srcOrd="0" destOrd="0" presId="urn:microsoft.com/office/officeart/2005/8/layout/cycle3"/>
    <dgm:cxn modelId="{28A1AECF-F81E-4BEF-ACF2-685B16BD29D3}" type="presOf" srcId="{2C7829C2-2350-443C-AC88-03944FD1A9DE}" destId="{557B58BE-6C0C-4E25-90C7-1A531192C670}" srcOrd="0" destOrd="0" presId="urn:microsoft.com/office/officeart/2005/8/layout/cycle3"/>
    <dgm:cxn modelId="{B93787F6-C132-46C8-9FD5-AA3311D8D85D}" type="presOf" srcId="{25EB1A08-57B5-49C4-B236-E29C56168F15}" destId="{7C28B036-2DB4-4BB4-9D20-0C57BFDE5D58}" srcOrd="0" destOrd="0" presId="urn:microsoft.com/office/officeart/2005/8/layout/cycle3"/>
    <dgm:cxn modelId="{1F9D3218-983D-4CA4-AB8F-D5A335357D35}" type="presParOf" srcId="{C1B4077F-B5FF-4F67-81D0-ED78899E54F0}" destId="{2B4CACC9-F312-436D-A46D-6E624FBB9247}" srcOrd="0" destOrd="0" presId="urn:microsoft.com/office/officeart/2005/8/layout/cycle3"/>
    <dgm:cxn modelId="{97BBE124-B08C-4AB8-A9A1-0885BD67C1F2}" type="presParOf" srcId="{2B4CACC9-F312-436D-A46D-6E624FBB9247}" destId="{557B58BE-6C0C-4E25-90C7-1A531192C670}" srcOrd="0" destOrd="0" presId="urn:microsoft.com/office/officeart/2005/8/layout/cycle3"/>
    <dgm:cxn modelId="{3ABB5BA3-94A6-45CF-BD01-A4B488DF744B}" type="presParOf" srcId="{2B4CACC9-F312-436D-A46D-6E624FBB9247}" destId="{CDB494D7-EC69-4CFB-93F7-0899726D5342}" srcOrd="1" destOrd="0" presId="urn:microsoft.com/office/officeart/2005/8/layout/cycle3"/>
    <dgm:cxn modelId="{3E5BF17F-73CE-4C7E-B586-3A276B1FEE8E}" type="presParOf" srcId="{2B4CACC9-F312-436D-A46D-6E624FBB9247}" destId="{A1281AA1-D3DA-4A38-A35B-BF09DD6BD8D0}" srcOrd="2" destOrd="0" presId="urn:microsoft.com/office/officeart/2005/8/layout/cycle3"/>
    <dgm:cxn modelId="{4551117E-911B-4231-B499-9EEEF0B6D54B}" type="presParOf" srcId="{2B4CACC9-F312-436D-A46D-6E624FBB9247}" destId="{60ED2CEA-8A28-4249-9A5F-3947CBCA7AEF}" srcOrd="3" destOrd="0" presId="urn:microsoft.com/office/officeart/2005/8/layout/cycle3"/>
    <dgm:cxn modelId="{3D3CA530-8013-4443-9A93-3092FEA56044}" type="presParOf" srcId="{2B4CACC9-F312-436D-A46D-6E624FBB9247}" destId="{0F3B8F30-E970-49EB-8DB8-45667CD8CA1C}" srcOrd="4" destOrd="0" presId="urn:microsoft.com/office/officeart/2005/8/layout/cycle3"/>
    <dgm:cxn modelId="{0334E6EB-FE6A-457A-A433-D90DFBB1BD8F}" type="presParOf" srcId="{2B4CACC9-F312-436D-A46D-6E624FBB9247}" destId="{FF050570-1152-425F-AF27-BF175950423C}" srcOrd="5" destOrd="0" presId="urn:microsoft.com/office/officeart/2005/8/layout/cycle3"/>
    <dgm:cxn modelId="{0CD64CC2-90BF-45EF-80EE-813F327E24F7}" type="presParOf" srcId="{2B4CACC9-F312-436D-A46D-6E624FBB9247}" destId="{7C28B036-2DB4-4BB4-9D20-0C57BFDE5D58}" srcOrd="6" destOrd="0" presId="urn:microsoft.com/office/officeart/2005/8/layout/cycle3"/>
    <dgm:cxn modelId="{0F3DA9AC-04D4-4912-9730-BB4668264EB0}" type="presParOf" srcId="{2B4CACC9-F312-436D-A46D-6E624FBB9247}" destId="{FC025FEB-9065-4BA3-B418-760475F7EDAB}"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77ADE0-FD22-40ED-B0FF-76FE980B836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2C7829C2-2350-443C-AC88-03944FD1A9DE}">
      <dgm:prSet phldrT="[Text]"/>
      <dgm:spPr>
        <a:solidFill>
          <a:srgbClr val="FFC000"/>
        </a:solidFill>
      </dgm:spPr>
      <dgm:t>
        <a:bodyPr/>
        <a:lstStyle/>
        <a:p>
          <a:r>
            <a:rPr lang="en-US" dirty="0"/>
            <a:t>Business Understanding</a:t>
          </a:r>
        </a:p>
      </dgm:t>
    </dgm:pt>
    <dgm:pt modelId="{EC397F1D-9E88-43F6-B4BA-69B96653B1ED}" type="parTrans" cxnId="{0AD2C037-08B8-4CC5-84E8-7589B6BE5FB0}">
      <dgm:prSet/>
      <dgm:spPr/>
      <dgm:t>
        <a:bodyPr/>
        <a:lstStyle/>
        <a:p>
          <a:endParaRPr lang="en-US"/>
        </a:p>
      </dgm:t>
    </dgm:pt>
    <dgm:pt modelId="{6FD05860-8874-4317-9396-EA9915865F7C}" type="sibTrans" cxnId="{0AD2C037-08B8-4CC5-84E8-7589B6BE5FB0}">
      <dgm:prSet/>
      <dgm:spPr>
        <a:solidFill>
          <a:srgbClr val="FF0000"/>
        </a:solidFill>
      </dgm:spPr>
      <dgm:t>
        <a:bodyPr/>
        <a:lstStyle/>
        <a:p>
          <a:endParaRPr lang="en-US"/>
        </a:p>
      </dgm:t>
    </dgm:pt>
    <dgm:pt modelId="{526C5C3A-B464-4985-B8DD-0C7EA1EE406A}">
      <dgm:prSet phldrT="[Text]"/>
      <dgm:spPr>
        <a:solidFill>
          <a:schemeClr val="accent6"/>
        </a:solidFill>
      </dgm:spPr>
      <dgm:t>
        <a:bodyPr/>
        <a:lstStyle/>
        <a:p>
          <a:r>
            <a:rPr lang="en-US" dirty="0"/>
            <a:t>Data Mining</a:t>
          </a:r>
        </a:p>
      </dgm:t>
    </dgm:pt>
    <dgm:pt modelId="{B70AD674-3E42-4062-9A12-A01078BD9908}" type="parTrans" cxnId="{FB9DF773-F240-4ABC-A346-1CF8E915BECC}">
      <dgm:prSet/>
      <dgm:spPr/>
      <dgm:t>
        <a:bodyPr/>
        <a:lstStyle/>
        <a:p>
          <a:endParaRPr lang="en-US"/>
        </a:p>
      </dgm:t>
    </dgm:pt>
    <dgm:pt modelId="{862F63B9-6E87-4526-B0D3-6DD3D7CEE409}" type="sibTrans" cxnId="{FB9DF773-F240-4ABC-A346-1CF8E915BECC}">
      <dgm:prSet/>
      <dgm:spPr/>
      <dgm:t>
        <a:bodyPr/>
        <a:lstStyle/>
        <a:p>
          <a:endParaRPr lang="en-US"/>
        </a:p>
      </dgm:t>
    </dgm:pt>
    <dgm:pt modelId="{707FBA86-896D-4965-8063-72D47EC203AF}">
      <dgm:prSet phldrT="[Text]"/>
      <dgm:spPr>
        <a:solidFill>
          <a:schemeClr val="accent6"/>
        </a:solidFill>
      </dgm:spPr>
      <dgm:t>
        <a:bodyPr/>
        <a:lstStyle/>
        <a:p>
          <a:r>
            <a:rPr lang="en-US" dirty="0"/>
            <a:t>Data Cleaning</a:t>
          </a:r>
        </a:p>
      </dgm:t>
    </dgm:pt>
    <dgm:pt modelId="{C75E39D8-C908-499A-9731-48818ADE606E}" type="parTrans" cxnId="{04A3E285-A115-486B-8560-938395300D9C}">
      <dgm:prSet/>
      <dgm:spPr/>
      <dgm:t>
        <a:bodyPr/>
        <a:lstStyle/>
        <a:p>
          <a:endParaRPr lang="en-US"/>
        </a:p>
      </dgm:t>
    </dgm:pt>
    <dgm:pt modelId="{38D11D07-5039-4613-A4B8-191F50DE8F81}" type="sibTrans" cxnId="{04A3E285-A115-486B-8560-938395300D9C}">
      <dgm:prSet/>
      <dgm:spPr/>
      <dgm:t>
        <a:bodyPr/>
        <a:lstStyle/>
        <a:p>
          <a:endParaRPr lang="en-US"/>
        </a:p>
      </dgm:t>
    </dgm:pt>
    <dgm:pt modelId="{17AD0DE5-D48C-4F8F-A561-1B66EF96BD11}">
      <dgm:prSet phldrT="[Text]"/>
      <dgm:spPr>
        <a:solidFill>
          <a:schemeClr val="accent3"/>
        </a:solidFill>
      </dgm:spPr>
      <dgm:t>
        <a:bodyPr/>
        <a:lstStyle/>
        <a:p>
          <a:r>
            <a:rPr lang="en-US" dirty="0"/>
            <a:t>Data Exploration</a:t>
          </a:r>
        </a:p>
      </dgm:t>
    </dgm:pt>
    <dgm:pt modelId="{B188C109-69E1-4F24-824B-59F6D8A0D672}" type="parTrans" cxnId="{EE27D028-8AD1-42F9-8FEE-ED502730F5FC}">
      <dgm:prSet/>
      <dgm:spPr/>
      <dgm:t>
        <a:bodyPr/>
        <a:lstStyle/>
        <a:p>
          <a:endParaRPr lang="en-US"/>
        </a:p>
      </dgm:t>
    </dgm:pt>
    <dgm:pt modelId="{5DCE2FA2-AA20-481F-89A5-89B74987B24F}" type="sibTrans" cxnId="{EE27D028-8AD1-42F9-8FEE-ED502730F5FC}">
      <dgm:prSet/>
      <dgm:spPr/>
      <dgm:t>
        <a:bodyPr/>
        <a:lstStyle/>
        <a:p>
          <a:endParaRPr lang="en-US"/>
        </a:p>
      </dgm:t>
    </dgm:pt>
    <dgm:pt modelId="{574C0678-D325-45E2-B194-9299242B6830}">
      <dgm:prSet phldrT="[Text]"/>
      <dgm:spPr>
        <a:solidFill>
          <a:schemeClr val="accent3"/>
        </a:solidFill>
      </dgm:spPr>
      <dgm:t>
        <a:bodyPr/>
        <a:lstStyle/>
        <a:p>
          <a:r>
            <a:rPr lang="en-US" dirty="0"/>
            <a:t>Feature Engineering</a:t>
          </a:r>
        </a:p>
      </dgm:t>
    </dgm:pt>
    <dgm:pt modelId="{661900B0-84A2-4710-9EDB-76774372B6CF}" type="parTrans" cxnId="{56BCD1A7-EF81-483D-8E25-C26CD306798F}">
      <dgm:prSet/>
      <dgm:spPr/>
      <dgm:t>
        <a:bodyPr/>
        <a:lstStyle/>
        <a:p>
          <a:endParaRPr lang="en-US"/>
        </a:p>
      </dgm:t>
    </dgm:pt>
    <dgm:pt modelId="{E7150896-D54A-4D30-8C77-23FF4FD85AD3}" type="sibTrans" cxnId="{56BCD1A7-EF81-483D-8E25-C26CD306798F}">
      <dgm:prSet/>
      <dgm:spPr/>
      <dgm:t>
        <a:bodyPr/>
        <a:lstStyle/>
        <a:p>
          <a:endParaRPr lang="en-US"/>
        </a:p>
      </dgm:t>
    </dgm:pt>
    <dgm:pt modelId="{25EB1A08-57B5-49C4-B236-E29C56168F15}">
      <dgm:prSet phldrT="[Text]"/>
      <dgm:spPr>
        <a:solidFill>
          <a:schemeClr val="accent3"/>
        </a:solidFill>
      </dgm:spPr>
      <dgm:t>
        <a:bodyPr/>
        <a:lstStyle/>
        <a:p>
          <a:r>
            <a:rPr lang="en-US" dirty="0"/>
            <a:t>Predictive Modeling</a:t>
          </a:r>
        </a:p>
      </dgm:t>
    </dgm:pt>
    <dgm:pt modelId="{39780D34-86AE-4F07-AA15-7214AFADE445}" type="parTrans" cxnId="{36BBF470-E311-4612-BE98-4A751F241F97}">
      <dgm:prSet/>
      <dgm:spPr/>
      <dgm:t>
        <a:bodyPr/>
        <a:lstStyle/>
        <a:p>
          <a:endParaRPr lang="en-US"/>
        </a:p>
      </dgm:t>
    </dgm:pt>
    <dgm:pt modelId="{8F8ADECA-BACC-4A20-A356-9416A7F6F56B}" type="sibTrans" cxnId="{36BBF470-E311-4612-BE98-4A751F241F97}">
      <dgm:prSet/>
      <dgm:spPr/>
      <dgm:t>
        <a:bodyPr/>
        <a:lstStyle/>
        <a:p>
          <a:endParaRPr lang="en-US"/>
        </a:p>
      </dgm:t>
    </dgm:pt>
    <dgm:pt modelId="{B1D924E4-B847-4B0D-8BF3-879060F61781}">
      <dgm:prSet phldrT="[Text]"/>
      <dgm:spPr/>
      <dgm:t>
        <a:bodyPr/>
        <a:lstStyle/>
        <a:p>
          <a:r>
            <a:rPr lang="en-US" dirty="0"/>
            <a:t>Data Visualization</a:t>
          </a:r>
        </a:p>
      </dgm:t>
    </dgm:pt>
    <dgm:pt modelId="{C4E068C9-E577-4E92-AB1C-3BB092ED71DE}" type="parTrans" cxnId="{A876B62C-226D-4E36-ADA9-771A2380E1F5}">
      <dgm:prSet/>
      <dgm:spPr/>
      <dgm:t>
        <a:bodyPr/>
        <a:lstStyle/>
        <a:p>
          <a:endParaRPr lang="en-US"/>
        </a:p>
      </dgm:t>
    </dgm:pt>
    <dgm:pt modelId="{17675CAA-E69B-4E4E-9D9B-8689AAA7F375}" type="sibTrans" cxnId="{A876B62C-226D-4E36-ADA9-771A2380E1F5}">
      <dgm:prSet/>
      <dgm:spPr/>
      <dgm:t>
        <a:bodyPr/>
        <a:lstStyle/>
        <a:p>
          <a:endParaRPr lang="en-US"/>
        </a:p>
      </dgm:t>
    </dgm:pt>
    <dgm:pt modelId="{C1B4077F-B5FF-4F67-81D0-ED78899E54F0}" type="pres">
      <dgm:prSet presAssocID="{C077ADE0-FD22-40ED-B0FF-76FE980B836E}" presName="Name0" presStyleCnt="0">
        <dgm:presLayoutVars>
          <dgm:dir/>
          <dgm:resizeHandles val="exact"/>
        </dgm:presLayoutVars>
      </dgm:prSet>
      <dgm:spPr/>
    </dgm:pt>
    <dgm:pt modelId="{2B4CACC9-F312-436D-A46D-6E624FBB9247}" type="pres">
      <dgm:prSet presAssocID="{C077ADE0-FD22-40ED-B0FF-76FE980B836E}" presName="cycle" presStyleCnt="0"/>
      <dgm:spPr/>
    </dgm:pt>
    <dgm:pt modelId="{557B58BE-6C0C-4E25-90C7-1A531192C670}" type="pres">
      <dgm:prSet presAssocID="{2C7829C2-2350-443C-AC88-03944FD1A9DE}" presName="nodeFirstNode" presStyleLbl="node1" presStyleIdx="0" presStyleCnt="7">
        <dgm:presLayoutVars>
          <dgm:bulletEnabled val="1"/>
        </dgm:presLayoutVars>
      </dgm:prSet>
      <dgm:spPr/>
    </dgm:pt>
    <dgm:pt modelId="{CDB494D7-EC69-4CFB-93F7-0899726D5342}" type="pres">
      <dgm:prSet presAssocID="{6FD05860-8874-4317-9396-EA9915865F7C}" presName="sibTransFirstNode" presStyleLbl="bgShp" presStyleIdx="0" presStyleCnt="1"/>
      <dgm:spPr/>
    </dgm:pt>
    <dgm:pt modelId="{A1281AA1-D3DA-4A38-A35B-BF09DD6BD8D0}" type="pres">
      <dgm:prSet presAssocID="{526C5C3A-B464-4985-B8DD-0C7EA1EE406A}" presName="nodeFollowingNodes" presStyleLbl="node1" presStyleIdx="1" presStyleCnt="7">
        <dgm:presLayoutVars>
          <dgm:bulletEnabled val="1"/>
        </dgm:presLayoutVars>
      </dgm:prSet>
      <dgm:spPr/>
    </dgm:pt>
    <dgm:pt modelId="{60ED2CEA-8A28-4249-9A5F-3947CBCA7AEF}" type="pres">
      <dgm:prSet presAssocID="{707FBA86-896D-4965-8063-72D47EC203AF}" presName="nodeFollowingNodes" presStyleLbl="node1" presStyleIdx="2" presStyleCnt="7">
        <dgm:presLayoutVars>
          <dgm:bulletEnabled val="1"/>
        </dgm:presLayoutVars>
      </dgm:prSet>
      <dgm:spPr/>
    </dgm:pt>
    <dgm:pt modelId="{0F3B8F30-E970-49EB-8DB8-45667CD8CA1C}" type="pres">
      <dgm:prSet presAssocID="{17AD0DE5-D48C-4F8F-A561-1B66EF96BD11}" presName="nodeFollowingNodes" presStyleLbl="node1" presStyleIdx="3" presStyleCnt="7">
        <dgm:presLayoutVars>
          <dgm:bulletEnabled val="1"/>
        </dgm:presLayoutVars>
      </dgm:prSet>
      <dgm:spPr/>
    </dgm:pt>
    <dgm:pt modelId="{FF050570-1152-425F-AF27-BF175950423C}" type="pres">
      <dgm:prSet presAssocID="{574C0678-D325-45E2-B194-9299242B6830}" presName="nodeFollowingNodes" presStyleLbl="node1" presStyleIdx="4" presStyleCnt="7">
        <dgm:presLayoutVars>
          <dgm:bulletEnabled val="1"/>
        </dgm:presLayoutVars>
      </dgm:prSet>
      <dgm:spPr/>
    </dgm:pt>
    <dgm:pt modelId="{7C28B036-2DB4-4BB4-9D20-0C57BFDE5D58}" type="pres">
      <dgm:prSet presAssocID="{25EB1A08-57B5-49C4-B236-E29C56168F15}" presName="nodeFollowingNodes" presStyleLbl="node1" presStyleIdx="5" presStyleCnt="7">
        <dgm:presLayoutVars>
          <dgm:bulletEnabled val="1"/>
        </dgm:presLayoutVars>
      </dgm:prSet>
      <dgm:spPr/>
    </dgm:pt>
    <dgm:pt modelId="{FC025FEB-9065-4BA3-B418-760475F7EDAB}" type="pres">
      <dgm:prSet presAssocID="{B1D924E4-B847-4B0D-8BF3-879060F61781}" presName="nodeFollowingNodes" presStyleLbl="node1" presStyleIdx="6" presStyleCnt="7">
        <dgm:presLayoutVars>
          <dgm:bulletEnabled val="1"/>
        </dgm:presLayoutVars>
      </dgm:prSet>
      <dgm:spPr/>
    </dgm:pt>
  </dgm:ptLst>
  <dgm:cxnLst>
    <dgm:cxn modelId="{98442023-A6CF-46AB-BE41-396081A34EB2}" type="presOf" srcId="{C077ADE0-FD22-40ED-B0FF-76FE980B836E}" destId="{C1B4077F-B5FF-4F67-81D0-ED78899E54F0}" srcOrd="0" destOrd="0" presId="urn:microsoft.com/office/officeart/2005/8/layout/cycle3"/>
    <dgm:cxn modelId="{EE27D028-8AD1-42F9-8FEE-ED502730F5FC}" srcId="{C077ADE0-FD22-40ED-B0FF-76FE980B836E}" destId="{17AD0DE5-D48C-4F8F-A561-1B66EF96BD11}" srcOrd="3" destOrd="0" parTransId="{B188C109-69E1-4F24-824B-59F6D8A0D672}" sibTransId="{5DCE2FA2-AA20-481F-89A5-89B74987B24F}"/>
    <dgm:cxn modelId="{F4B4302B-D7B8-4AD4-AD94-9AA17EDB6746}" type="presOf" srcId="{B1D924E4-B847-4B0D-8BF3-879060F61781}" destId="{FC025FEB-9065-4BA3-B418-760475F7EDAB}" srcOrd="0" destOrd="0" presId="urn:microsoft.com/office/officeart/2005/8/layout/cycle3"/>
    <dgm:cxn modelId="{A876B62C-226D-4E36-ADA9-771A2380E1F5}" srcId="{C077ADE0-FD22-40ED-B0FF-76FE980B836E}" destId="{B1D924E4-B847-4B0D-8BF3-879060F61781}" srcOrd="6" destOrd="0" parTransId="{C4E068C9-E577-4E92-AB1C-3BB092ED71DE}" sibTransId="{17675CAA-E69B-4E4E-9D9B-8689AAA7F375}"/>
    <dgm:cxn modelId="{0AD2C037-08B8-4CC5-84E8-7589B6BE5FB0}" srcId="{C077ADE0-FD22-40ED-B0FF-76FE980B836E}" destId="{2C7829C2-2350-443C-AC88-03944FD1A9DE}" srcOrd="0" destOrd="0" parTransId="{EC397F1D-9E88-43F6-B4BA-69B96653B1ED}" sibTransId="{6FD05860-8874-4317-9396-EA9915865F7C}"/>
    <dgm:cxn modelId="{36BBF470-E311-4612-BE98-4A751F241F97}" srcId="{C077ADE0-FD22-40ED-B0FF-76FE980B836E}" destId="{25EB1A08-57B5-49C4-B236-E29C56168F15}" srcOrd="5" destOrd="0" parTransId="{39780D34-86AE-4F07-AA15-7214AFADE445}" sibTransId="{8F8ADECA-BACC-4A20-A356-9416A7F6F56B}"/>
    <dgm:cxn modelId="{0D044973-5A5F-441C-90A1-66663B545287}" type="presOf" srcId="{17AD0DE5-D48C-4F8F-A561-1B66EF96BD11}" destId="{0F3B8F30-E970-49EB-8DB8-45667CD8CA1C}" srcOrd="0" destOrd="0" presId="urn:microsoft.com/office/officeart/2005/8/layout/cycle3"/>
    <dgm:cxn modelId="{FB9DF773-F240-4ABC-A346-1CF8E915BECC}" srcId="{C077ADE0-FD22-40ED-B0FF-76FE980B836E}" destId="{526C5C3A-B464-4985-B8DD-0C7EA1EE406A}" srcOrd="1" destOrd="0" parTransId="{B70AD674-3E42-4062-9A12-A01078BD9908}" sibTransId="{862F63B9-6E87-4526-B0D3-6DD3D7CEE409}"/>
    <dgm:cxn modelId="{21D4635A-E5C0-482C-8CBE-00ECE398CA41}" type="presOf" srcId="{707FBA86-896D-4965-8063-72D47EC203AF}" destId="{60ED2CEA-8A28-4249-9A5F-3947CBCA7AEF}" srcOrd="0" destOrd="0" presId="urn:microsoft.com/office/officeart/2005/8/layout/cycle3"/>
    <dgm:cxn modelId="{04A3E285-A115-486B-8560-938395300D9C}" srcId="{C077ADE0-FD22-40ED-B0FF-76FE980B836E}" destId="{707FBA86-896D-4965-8063-72D47EC203AF}" srcOrd="2" destOrd="0" parTransId="{C75E39D8-C908-499A-9731-48818ADE606E}" sibTransId="{38D11D07-5039-4613-A4B8-191F50DE8F81}"/>
    <dgm:cxn modelId="{B40466A0-AF11-43C8-8F8B-9470F121CB89}" type="presOf" srcId="{526C5C3A-B464-4985-B8DD-0C7EA1EE406A}" destId="{A1281AA1-D3DA-4A38-A35B-BF09DD6BD8D0}" srcOrd="0" destOrd="0" presId="urn:microsoft.com/office/officeart/2005/8/layout/cycle3"/>
    <dgm:cxn modelId="{56BCD1A7-EF81-483D-8E25-C26CD306798F}" srcId="{C077ADE0-FD22-40ED-B0FF-76FE980B836E}" destId="{574C0678-D325-45E2-B194-9299242B6830}" srcOrd="4" destOrd="0" parTransId="{661900B0-84A2-4710-9EDB-76774372B6CF}" sibTransId="{E7150896-D54A-4D30-8C77-23FF4FD85AD3}"/>
    <dgm:cxn modelId="{BC1A43A9-9ECF-4218-8149-ED212722316F}" type="presOf" srcId="{6FD05860-8874-4317-9396-EA9915865F7C}" destId="{CDB494D7-EC69-4CFB-93F7-0899726D5342}" srcOrd="0" destOrd="0" presId="urn:microsoft.com/office/officeart/2005/8/layout/cycle3"/>
    <dgm:cxn modelId="{748092AE-E4D5-40F2-A7B5-4F19C106C1A0}" type="presOf" srcId="{574C0678-D325-45E2-B194-9299242B6830}" destId="{FF050570-1152-425F-AF27-BF175950423C}" srcOrd="0" destOrd="0" presId="urn:microsoft.com/office/officeart/2005/8/layout/cycle3"/>
    <dgm:cxn modelId="{28A1AECF-F81E-4BEF-ACF2-685B16BD29D3}" type="presOf" srcId="{2C7829C2-2350-443C-AC88-03944FD1A9DE}" destId="{557B58BE-6C0C-4E25-90C7-1A531192C670}" srcOrd="0" destOrd="0" presId="urn:microsoft.com/office/officeart/2005/8/layout/cycle3"/>
    <dgm:cxn modelId="{B93787F6-C132-46C8-9FD5-AA3311D8D85D}" type="presOf" srcId="{25EB1A08-57B5-49C4-B236-E29C56168F15}" destId="{7C28B036-2DB4-4BB4-9D20-0C57BFDE5D58}" srcOrd="0" destOrd="0" presId="urn:microsoft.com/office/officeart/2005/8/layout/cycle3"/>
    <dgm:cxn modelId="{1F9D3218-983D-4CA4-AB8F-D5A335357D35}" type="presParOf" srcId="{C1B4077F-B5FF-4F67-81D0-ED78899E54F0}" destId="{2B4CACC9-F312-436D-A46D-6E624FBB9247}" srcOrd="0" destOrd="0" presId="urn:microsoft.com/office/officeart/2005/8/layout/cycle3"/>
    <dgm:cxn modelId="{97BBE124-B08C-4AB8-A9A1-0885BD67C1F2}" type="presParOf" srcId="{2B4CACC9-F312-436D-A46D-6E624FBB9247}" destId="{557B58BE-6C0C-4E25-90C7-1A531192C670}" srcOrd="0" destOrd="0" presId="urn:microsoft.com/office/officeart/2005/8/layout/cycle3"/>
    <dgm:cxn modelId="{3ABB5BA3-94A6-45CF-BD01-A4B488DF744B}" type="presParOf" srcId="{2B4CACC9-F312-436D-A46D-6E624FBB9247}" destId="{CDB494D7-EC69-4CFB-93F7-0899726D5342}" srcOrd="1" destOrd="0" presId="urn:microsoft.com/office/officeart/2005/8/layout/cycle3"/>
    <dgm:cxn modelId="{3E5BF17F-73CE-4C7E-B586-3A276B1FEE8E}" type="presParOf" srcId="{2B4CACC9-F312-436D-A46D-6E624FBB9247}" destId="{A1281AA1-D3DA-4A38-A35B-BF09DD6BD8D0}" srcOrd="2" destOrd="0" presId="urn:microsoft.com/office/officeart/2005/8/layout/cycle3"/>
    <dgm:cxn modelId="{4551117E-911B-4231-B499-9EEEF0B6D54B}" type="presParOf" srcId="{2B4CACC9-F312-436D-A46D-6E624FBB9247}" destId="{60ED2CEA-8A28-4249-9A5F-3947CBCA7AEF}" srcOrd="3" destOrd="0" presId="urn:microsoft.com/office/officeart/2005/8/layout/cycle3"/>
    <dgm:cxn modelId="{3D3CA530-8013-4443-9A93-3092FEA56044}" type="presParOf" srcId="{2B4CACC9-F312-436D-A46D-6E624FBB9247}" destId="{0F3B8F30-E970-49EB-8DB8-45667CD8CA1C}" srcOrd="4" destOrd="0" presId="urn:microsoft.com/office/officeart/2005/8/layout/cycle3"/>
    <dgm:cxn modelId="{0334E6EB-FE6A-457A-A433-D90DFBB1BD8F}" type="presParOf" srcId="{2B4CACC9-F312-436D-A46D-6E624FBB9247}" destId="{FF050570-1152-425F-AF27-BF175950423C}" srcOrd="5" destOrd="0" presId="urn:microsoft.com/office/officeart/2005/8/layout/cycle3"/>
    <dgm:cxn modelId="{0CD64CC2-90BF-45EF-80EE-813F327E24F7}" type="presParOf" srcId="{2B4CACC9-F312-436D-A46D-6E624FBB9247}" destId="{7C28B036-2DB4-4BB4-9D20-0C57BFDE5D58}" srcOrd="6" destOrd="0" presId="urn:microsoft.com/office/officeart/2005/8/layout/cycle3"/>
    <dgm:cxn modelId="{0F3DA9AC-04D4-4912-9730-BB4668264EB0}" type="presParOf" srcId="{2B4CACC9-F312-436D-A46D-6E624FBB9247}" destId="{FC025FEB-9065-4BA3-B418-760475F7EDAB}"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77ADE0-FD22-40ED-B0FF-76FE980B836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2C7829C2-2350-443C-AC88-03944FD1A9DE}">
      <dgm:prSet phldrT="[Text]"/>
      <dgm:spPr>
        <a:solidFill>
          <a:schemeClr val="accent4"/>
        </a:solidFill>
      </dgm:spPr>
      <dgm:t>
        <a:bodyPr/>
        <a:lstStyle/>
        <a:p>
          <a:r>
            <a:rPr lang="en-US" dirty="0"/>
            <a:t>Business Understanding</a:t>
          </a:r>
        </a:p>
      </dgm:t>
    </dgm:pt>
    <dgm:pt modelId="{EC397F1D-9E88-43F6-B4BA-69B96653B1ED}" type="parTrans" cxnId="{0AD2C037-08B8-4CC5-84E8-7589B6BE5FB0}">
      <dgm:prSet/>
      <dgm:spPr/>
      <dgm:t>
        <a:bodyPr/>
        <a:lstStyle/>
        <a:p>
          <a:endParaRPr lang="en-US"/>
        </a:p>
      </dgm:t>
    </dgm:pt>
    <dgm:pt modelId="{6FD05860-8874-4317-9396-EA9915865F7C}" type="sibTrans" cxnId="{0AD2C037-08B8-4CC5-84E8-7589B6BE5FB0}">
      <dgm:prSet/>
      <dgm:spPr>
        <a:solidFill>
          <a:srgbClr val="FF0000"/>
        </a:solidFill>
      </dgm:spPr>
      <dgm:t>
        <a:bodyPr/>
        <a:lstStyle/>
        <a:p>
          <a:endParaRPr lang="en-US"/>
        </a:p>
      </dgm:t>
    </dgm:pt>
    <dgm:pt modelId="{526C5C3A-B464-4985-B8DD-0C7EA1EE406A}">
      <dgm:prSet phldrT="[Text]"/>
      <dgm:spPr>
        <a:solidFill>
          <a:schemeClr val="accent6"/>
        </a:solidFill>
      </dgm:spPr>
      <dgm:t>
        <a:bodyPr/>
        <a:lstStyle/>
        <a:p>
          <a:r>
            <a:rPr lang="en-US" dirty="0"/>
            <a:t>Data Mining</a:t>
          </a:r>
        </a:p>
      </dgm:t>
    </dgm:pt>
    <dgm:pt modelId="{B70AD674-3E42-4062-9A12-A01078BD9908}" type="parTrans" cxnId="{FB9DF773-F240-4ABC-A346-1CF8E915BECC}">
      <dgm:prSet/>
      <dgm:spPr/>
      <dgm:t>
        <a:bodyPr/>
        <a:lstStyle/>
        <a:p>
          <a:endParaRPr lang="en-US"/>
        </a:p>
      </dgm:t>
    </dgm:pt>
    <dgm:pt modelId="{862F63B9-6E87-4526-B0D3-6DD3D7CEE409}" type="sibTrans" cxnId="{FB9DF773-F240-4ABC-A346-1CF8E915BECC}">
      <dgm:prSet/>
      <dgm:spPr/>
      <dgm:t>
        <a:bodyPr/>
        <a:lstStyle/>
        <a:p>
          <a:endParaRPr lang="en-US"/>
        </a:p>
      </dgm:t>
    </dgm:pt>
    <dgm:pt modelId="{707FBA86-896D-4965-8063-72D47EC203AF}">
      <dgm:prSet phldrT="[Text]"/>
      <dgm:spPr>
        <a:solidFill>
          <a:schemeClr val="accent6"/>
        </a:solidFill>
      </dgm:spPr>
      <dgm:t>
        <a:bodyPr/>
        <a:lstStyle/>
        <a:p>
          <a:r>
            <a:rPr lang="en-US" dirty="0"/>
            <a:t>Data Cleaning</a:t>
          </a:r>
        </a:p>
      </dgm:t>
    </dgm:pt>
    <dgm:pt modelId="{C75E39D8-C908-499A-9731-48818ADE606E}" type="parTrans" cxnId="{04A3E285-A115-486B-8560-938395300D9C}">
      <dgm:prSet/>
      <dgm:spPr/>
      <dgm:t>
        <a:bodyPr/>
        <a:lstStyle/>
        <a:p>
          <a:endParaRPr lang="en-US"/>
        </a:p>
      </dgm:t>
    </dgm:pt>
    <dgm:pt modelId="{38D11D07-5039-4613-A4B8-191F50DE8F81}" type="sibTrans" cxnId="{04A3E285-A115-486B-8560-938395300D9C}">
      <dgm:prSet/>
      <dgm:spPr/>
      <dgm:t>
        <a:bodyPr/>
        <a:lstStyle/>
        <a:p>
          <a:endParaRPr lang="en-US"/>
        </a:p>
      </dgm:t>
    </dgm:pt>
    <dgm:pt modelId="{17AD0DE5-D48C-4F8F-A561-1B66EF96BD11}">
      <dgm:prSet phldrT="[Text]"/>
      <dgm:spPr>
        <a:solidFill>
          <a:schemeClr val="accent4"/>
        </a:solidFill>
      </dgm:spPr>
      <dgm:t>
        <a:bodyPr/>
        <a:lstStyle/>
        <a:p>
          <a:r>
            <a:rPr lang="en-US" dirty="0"/>
            <a:t>Data Exploration</a:t>
          </a:r>
        </a:p>
      </dgm:t>
    </dgm:pt>
    <dgm:pt modelId="{B188C109-69E1-4F24-824B-59F6D8A0D672}" type="parTrans" cxnId="{EE27D028-8AD1-42F9-8FEE-ED502730F5FC}">
      <dgm:prSet/>
      <dgm:spPr/>
      <dgm:t>
        <a:bodyPr/>
        <a:lstStyle/>
        <a:p>
          <a:endParaRPr lang="en-US"/>
        </a:p>
      </dgm:t>
    </dgm:pt>
    <dgm:pt modelId="{5DCE2FA2-AA20-481F-89A5-89B74987B24F}" type="sibTrans" cxnId="{EE27D028-8AD1-42F9-8FEE-ED502730F5FC}">
      <dgm:prSet/>
      <dgm:spPr/>
      <dgm:t>
        <a:bodyPr/>
        <a:lstStyle/>
        <a:p>
          <a:endParaRPr lang="en-US"/>
        </a:p>
      </dgm:t>
    </dgm:pt>
    <dgm:pt modelId="{574C0678-D325-45E2-B194-9299242B6830}">
      <dgm:prSet phldrT="[Text]"/>
      <dgm:spPr>
        <a:solidFill>
          <a:schemeClr val="accent3"/>
        </a:solidFill>
      </dgm:spPr>
      <dgm:t>
        <a:bodyPr/>
        <a:lstStyle/>
        <a:p>
          <a:r>
            <a:rPr lang="en-US" dirty="0"/>
            <a:t>Feature Engineering</a:t>
          </a:r>
        </a:p>
      </dgm:t>
    </dgm:pt>
    <dgm:pt modelId="{661900B0-84A2-4710-9EDB-76774372B6CF}" type="parTrans" cxnId="{56BCD1A7-EF81-483D-8E25-C26CD306798F}">
      <dgm:prSet/>
      <dgm:spPr/>
      <dgm:t>
        <a:bodyPr/>
        <a:lstStyle/>
        <a:p>
          <a:endParaRPr lang="en-US"/>
        </a:p>
      </dgm:t>
    </dgm:pt>
    <dgm:pt modelId="{E7150896-D54A-4D30-8C77-23FF4FD85AD3}" type="sibTrans" cxnId="{56BCD1A7-EF81-483D-8E25-C26CD306798F}">
      <dgm:prSet/>
      <dgm:spPr/>
      <dgm:t>
        <a:bodyPr/>
        <a:lstStyle/>
        <a:p>
          <a:endParaRPr lang="en-US"/>
        </a:p>
      </dgm:t>
    </dgm:pt>
    <dgm:pt modelId="{25EB1A08-57B5-49C4-B236-E29C56168F15}">
      <dgm:prSet phldrT="[Text]"/>
      <dgm:spPr>
        <a:solidFill>
          <a:schemeClr val="accent3"/>
        </a:solidFill>
      </dgm:spPr>
      <dgm:t>
        <a:bodyPr/>
        <a:lstStyle/>
        <a:p>
          <a:r>
            <a:rPr lang="en-US" dirty="0"/>
            <a:t>Predictive Modeling</a:t>
          </a:r>
        </a:p>
      </dgm:t>
    </dgm:pt>
    <dgm:pt modelId="{39780D34-86AE-4F07-AA15-7214AFADE445}" type="parTrans" cxnId="{36BBF470-E311-4612-BE98-4A751F241F97}">
      <dgm:prSet/>
      <dgm:spPr/>
      <dgm:t>
        <a:bodyPr/>
        <a:lstStyle/>
        <a:p>
          <a:endParaRPr lang="en-US"/>
        </a:p>
      </dgm:t>
    </dgm:pt>
    <dgm:pt modelId="{8F8ADECA-BACC-4A20-A356-9416A7F6F56B}" type="sibTrans" cxnId="{36BBF470-E311-4612-BE98-4A751F241F97}">
      <dgm:prSet/>
      <dgm:spPr/>
      <dgm:t>
        <a:bodyPr/>
        <a:lstStyle/>
        <a:p>
          <a:endParaRPr lang="en-US"/>
        </a:p>
      </dgm:t>
    </dgm:pt>
    <dgm:pt modelId="{B1D924E4-B847-4B0D-8BF3-879060F61781}">
      <dgm:prSet phldrT="[Text]"/>
      <dgm:spPr/>
      <dgm:t>
        <a:bodyPr/>
        <a:lstStyle/>
        <a:p>
          <a:r>
            <a:rPr lang="en-US" dirty="0"/>
            <a:t>Data Visualization</a:t>
          </a:r>
        </a:p>
      </dgm:t>
    </dgm:pt>
    <dgm:pt modelId="{C4E068C9-E577-4E92-AB1C-3BB092ED71DE}" type="parTrans" cxnId="{A876B62C-226D-4E36-ADA9-771A2380E1F5}">
      <dgm:prSet/>
      <dgm:spPr/>
      <dgm:t>
        <a:bodyPr/>
        <a:lstStyle/>
        <a:p>
          <a:endParaRPr lang="en-US"/>
        </a:p>
      </dgm:t>
    </dgm:pt>
    <dgm:pt modelId="{17675CAA-E69B-4E4E-9D9B-8689AAA7F375}" type="sibTrans" cxnId="{A876B62C-226D-4E36-ADA9-771A2380E1F5}">
      <dgm:prSet/>
      <dgm:spPr/>
      <dgm:t>
        <a:bodyPr/>
        <a:lstStyle/>
        <a:p>
          <a:endParaRPr lang="en-US"/>
        </a:p>
      </dgm:t>
    </dgm:pt>
    <dgm:pt modelId="{C1B4077F-B5FF-4F67-81D0-ED78899E54F0}" type="pres">
      <dgm:prSet presAssocID="{C077ADE0-FD22-40ED-B0FF-76FE980B836E}" presName="Name0" presStyleCnt="0">
        <dgm:presLayoutVars>
          <dgm:dir/>
          <dgm:resizeHandles val="exact"/>
        </dgm:presLayoutVars>
      </dgm:prSet>
      <dgm:spPr/>
    </dgm:pt>
    <dgm:pt modelId="{2B4CACC9-F312-436D-A46D-6E624FBB9247}" type="pres">
      <dgm:prSet presAssocID="{C077ADE0-FD22-40ED-B0FF-76FE980B836E}" presName="cycle" presStyleCnt="0"/>
      <dgm:spPr/>
    </dgm:pt>
    <dgm:pt modelId="{557B58BE-6C0C-4E25-90C7-1A531192C670}" type="pres">
      <dgm:prSet presAssocID="{2C7829C2-2350-443C-AC88-03944FD1A9DE}" presName="nodeFirstNode" presStyleLbl="node1" presStyleIdx="0" presStyleCnt="7">
        <dgm:presLayoutVars>
          <dgm:bulletEnabled val="1"/>
        </dgm:presLayoutVars>
      </dgm:prSet>
      <dgm:spPr/>
    </dgm:pt>
    <dgm:pt modelId="{CDB494D7-EC69-4CFB-93F7-0899726D5342}" type="pres">
      <dgm:prSet presAssocID="{6FD05860-8874-4317-9396-EA9915865F7C}" presName="sibTransFirstNode" presStyleLbl="bgShp" presStyleIdx="0" presStyleCnt="1"/>
      <dgm:spPr/>
    </dgm:pt>
    <dgm:pt modelId="{A1281AA1-D3DA-4A38-A35B-BF09DD6BD8D0}" type="pres">
      <dgm:prSet presAssocID="{526C5C3A-B464-4985-B8DD-0C7EA1EE406A}" presName="nodeFollowingNodes" presStyleLbl="node1" presStyleIdx="1" presStyleCnt="7">
        <dgm:presLayoutVars>
          <dgm:bulletEnabled val="1"/>
        </dgm:presLayoutVars>
      </dgm:prSet>
      <dgm:spPr/>
    </dgm:pt>
    <dgm:pt modelId="{60ED2CEA-8A28-4249-9A5F-3947CBCA7AEF}" type="pres">
      <dgm:prSet presAssocID="{707FBA86-896D-4965-8063-72D47EC203AF}" presName="nodeFollowingNodes" presStyleLbl="node1" presStyleIdx="2" presStyleCnt="7">
        <dgm:presLayoutVars>
          <dgm:bulletEnabled val="1"/>
        </dgm:presLayoutVars>
      </dgm:prSet>
      <dgm:spPr/>
    </dgm:pt>
    <dgm:pt modelId="{0F3B8F30-E970-49EB-8DB8-45667CD8CA1C}" type="pres">
      <dgm:prSet presAssocID="{17AD0DE5-D48C-4F8F-A561-1B66EF96BD11}" presName="nodeFollowingNodes" presStyleLbl="node1" presStyleIdx="3" presStyleCnt="7">
        <dgm:presLayoutVars>
          <dgm:bulletEnabled val="1"/>
        </dgm:presLayoutVars>
      </dgm:prSet>
      <dgm:spPr/>
    </dgm:pt>
    <dgm:pt modelId="{FF050570-1152-425F-AF27-BF175950423C}" type="pres">
      <dgm:prSet presAssocID="{574C0678-D325-45E2-B194-9299242B6830}" presName="nodeFollowingNodes" presStyleLbl="node1" presStyleIdx="4" presStyleCnt="7">
        <dgm:presLayoutVars>
          <dgm:bulletEnabled val="1"/>
        </dgm:presLayoutVars>
      </dgm:prSet>
      <dgm:spPr/>
    </dgm:pt>
    <dgm:pt modelId="{7C28B036-2DB4-4BB4-9D20-0C57BFDE5D58}" type="pres">
      <dgm:prSet presAssocID="{25EB1A08-57B5-49C4-B236-E29C56168F15}" presName="nodeFollowingNodes" presStyleLbl="node1" presStyleIdx="5" presStyleCnt="7">
        <dgm:presLayoutVars>
          <dgm:bulletEnabled val="1"/>
        </dgm:presLayoutVars>
      </dgm:prSet>
      <dgm:spPr/>
    </dgm:pt>
    <dgm:pt modelId="{FC025FEB-9065-4BA3-B418-760475F7EDAB}" type="pres">
      <dgm:prSet presAssocID="{B1D924E4-B847-4B0D-8BF3-879060F61781}" presName="nodeFollowingNodes" presStyleLbl="node1" presStyleIdx="6" presStyleCnt="7">
        <dgm:presLayoutVars>
          <dgm:bulletEnabled val="1"/>
        </dgm:presLayoutVars>
      </dgm:prSet>
      <dgm:spPr/>
    </dgm:pt>
  </dgm:ptLst>
  <dgm:cxnLst>
    <dgm:cxn modelId="{98442023-A6CF-46AB-BE41-396081A34EB2}" type="presOf" srcId="{C077ADE0-FD22-40ED-B0FF-76FE980B836E}" destId="{C1B4077F-B5FF-4F67-81D0-ED78899E54F0}" srcOrd="0" destOrd="0" presId="urn:microsoft.com/office/officeart/2005/8/layout/cycle3"/>
    <dgm:cxn modelId="{EE27D028-8AD1-42F9-8FEE-ED502730F5FC}" srcId="{C077ADE0-FD22-40ED-B0FF-76FE980B836E}" destId="{17AD0DE5-D48C-4F8F-A561-1B66EF96BD11}" srcOrd="3" destOrd="0" parTransId="{B188C109-69E1-4F24-824B-59F6D8A0D672}" sibTransId="{5DCE2FA2-AA20-481F-89A5-89B74987B24F}"/>
    <dgm:cxn modelId="{F4B4302B-D7B8-4AD4-AD94-9AA17EDB6746}" type="presOf" srcId="{B1D924E4-B847-4B0D-8BF3-879060F61781}" destId="{FC025FEB-9065-4BA3-B418-760475F7EDAB}" srcOrd="0" destOrd="0" presId="urn:microsoft.com/office/officeart/2005/8/layout/cycle3"/>
    <dgm:cxn modelId="{A876B62C-226D-4E36-ADA9-771A2380E1F5}" srcId="{C077ADE0-FD22-40ED-B0FF-76FE980B836E}" destId="{B1D924E4-B847-4B0D-8BF3-879060F61781}" srcOrd="6" destOrd="0" parTransId="{C4E068C9-E577-4E92-AB1C-3BB092ED71DE}" sibTransId="{17675CAA-E69B-4E4E-9D9B-8689AAA7F375}"/>
    <dgm:cxn modelId="{0AD2C037-08B8-4CC5-84E8-7589B6BE5FB0}" srcId="{C077ADE0-FD22-40ED-B0FF-76FE980B836E}" destId="{2C7829C2-2350-443C-AC88-03944FD1A9DE}" srcOrd="0" destOrd="0" parTransId="{EC397F1D-9E88-43F6-B4BA-69B96653B1ED}" sibTransId="{6FD05860-8874-4317-9396-EA9915865F7C}"/>
    <dgm:cxn modelId="{36BBF470-E311-4612-BE98-4A751F241F97}" srcId="{C077ADE0-FD22-40ED-B0FF-76FE980B836E}" destId="{25EB1A08-57B5-49C4-B236-E29C56168F15}" srcOrd="5" destOrd="0" parTransId="{39780D34-86AE-4F07-AA15-7214AFADE445}" sibTransId="{8F8ADECA-BACC-4A20-A356-9416A7F6F56B}"/>
    <dgm:cxn modelId="{0D044973-5A5F-441C-90A1-66663B545287}" type="presOf" srcId="{17AD0DE5-D48C-4F8F-A561-1B66EF96BD11}" destId="{0F3B8F30-E970-49EB-8DB8-45667CD8CA1C}" srcOrd="0" destOrd="0" presId="urn:microsoft.com/office/officeart/2005/8/layout/cycle3"/>
    <dgm:cxn modelId="{FB9DF773-F240-4ABC-A346-1CF8E915BECC}" srcId="{C077ADE0-FD22-40ED-B0FF-76FE980B836E}" destId="{526C5C3A-B464-4985-B8DD-0C7EA1EE406A}" srcOrd="1" destOrd="0" parTransId="{B70AD674-3E42-4062-9A12-A01078BD9908}" sibTransId="{862F63B9-6E87-4526-B0D3-6DD3D7CEE409}"/>
    <dgm:cxn modelId="{21D4635A-E5C0-482C-8CBE-00ECE398CA41}" type="presOf" srcId="{707FBA86-896D-4965-8063-72D47EC203AF}" destId="{60ED2CEA-8A28-4249-9A5F-3947CBCA7AEF}" srcOrd="0" destOrd="0" presId="urn:microsoft.com/office/officeart/2005/8/layout/cycle3"/>
    <dgm:cxn modelId="{04A3E285-A115-486B-8560-938395300D9C}" srcId="{C077ADE0-FD22-40ED-B0FF-76FE980B836E}" destId="{707FBA86-896D-4965-8063-72D47EC203AF}" srcOrd="2" destOrd="0" parTransId="{C75E39D8-C908-499A-9731-48818ADE606E}" sibTransId="{38D11D07-5039-4613-A4B8-191F50DE8F81}"/>
    <dgm:cxn modelId="{B40466A0-AF11-43C8-8F8B-9470F121CB89}" type="presOf" srcId="{526C5C3A-B464-4985-B8DD-0C7EA1EE406A}" destId="{A1281AA1-D3DA-4A38-A35B-BF09DD6BD8D0}" srcOrd="0" destOrd="0" presId="urn:microsoft.com/office/officeart/2005/8/layout/cycle3"/>
    <dgm:cxn modelId="{56BCD1A7-EF81-483D-8E25-C26CD306798F}" srcId="{C077ADE0-FD22-40ED-B0FF-76FE980B836E}" destId="{574C0678-D325-45E2-B194-9299242B6830}" srcOrd="4" destOrd="0" parTransId="{661900B0-84A2-4710-9EDB-76774372B6CF}" sibTransId="{E7150896-D54A-4D30-8C77-23FF4FD85AD3}"/>
    <dgm:cxn modelId="{BC1A43A9-9ECF-4218-8149-ED212722316F}" type="presOf" srcId="{6FD05860-8874-4317-9396-EA9915865F7C}" destId="{CDB494D7-EC69-4CFB-93F7-0899726D5342}" srcOrd="0" destOrd="0" presId="urn:microsoft.com/office/officeart/2005/8/layout/cycle3"/>
    <dgm:cxn modelId="{748092AE-E4D5-40F2-A7B5-4F19C106C1A0}" type="presOf" srcId="{574C0678-D325-45E2-B194-9299242B6830}" destId="{FF050570-1152-425F-AF27-BF175950423C}" srcOrd="0" destOrd="0" presId="urn:microsoft.com/office/officeart/2005/8/layout/cycle3"/>
    <dgm:cxn modelId="{28A1AECF-F81E-4BEF-ACF2-685B16BD29D3}" type="presOf" srcId="{2C7829C2-2350-443C-AC88-03944FD1A9DE}" destId="{557B58BE-6C0C-4E25-90C7-1A531192C670}" srcOrd="0" destOrd="0" presId="urn:microsoft.com/office/officeart/2005/8/layout/cycle3"/>
    <dgm:cxn modelId="{B93787F6-C132-46C8-9FD5-AA3311D8D85D}" type="presOf" srcId="{25EB1A08-57B5-49C4-B236-E29C56168F15}" destId="{7C28B036-2DB4-4BB4-9D20-0C57BFDE5D58}" srcOrd="0" destOrd="0" presId="urn:microsoft.com/office/officeart/2005/8/layout/cycle3"/>
    <dgm:cxn modelId="{1F9D3218-983D-4CA4-AB8F-D5A335357D35}" type="presParOf" srcId="{C1B4077F-B5FF-4F67-81D0-ED78899E54F0}" destId="{2B4CACC9-F312-436D-A46D-6E624FBB9247}" srcOrd="0" destOrd="0" presId="urn:microsoft.com/office/officeart/2005/8/layout/cycle3"/>
    <dgm:cxn modelId="{97BBE124-B08C-4AB8-A9A1-0885BD67C1F2}" type="presParOf" srcId="{2B4CACC9-F312-436D-A46D-6E624FBB9247}" destId="{557B58BE-6C0C-4E25-90C7-1A531192C670}" srcOrd="0" destOrd="0" presId="urn:microsoft.com/office/officeart/2005/8/layout/cycle3"/>
    <dgm:cxn modelId="{3ABB5BA3-94A6-45CF-BD01-A4B488DF744B}" type="presParOf" srcId="{2B4CACC9-F312-436D-A46D-6E624FBB9247}" destId="{CDB494D7-EC69-4CFB-93F7-0899726D5342}" srcOrd="1" destOrd="0" presId="urn:microsoft.com/office/officeart/2005/8/layout/cycle3"/>
    <dgm:cxn modelId="{3E5BF17F-73CE-4C7E-B586-3A276B1FEE8E}" type="presParOf" srcId="{2B4CACC9-F312-436D-A46D-6E624FBB9247}" destId="{A1281AA1-D3DA-4A38-A35B-BF09DD6BD8D0}" srcOrd="2" destOrd="0" presId="urn:microsoft.com/office/officeart/2005/8/layout/cycle3"/>
    <dgm:cxn modelId="{4551117E-911B-4231-B499-9EEEF0B6D54B}" type="presParOf" srcId="{2B4CACC9-F312-436D-A46D-6E624FBB9247}" destId="{60ED2CEA-8A28-4249-9A5F-3947CBCA7AEF}" srcOrd="3" destOrd="0" presId="urn:microsoft.com/office/officeart/2005/8/layout/cycle3"/>
    <dgm:cxn modelId="{3D3CA530-8013-4443-9A93-3092FEA56044}" type="presParOf" srcId="{2B4CACC9-F312-436D-A46D-6E624FBB9247}" destId="{0F3B8F30-E970-49EB-8DB8-45667CD8CA1C}" srcOrd="4" destOrd="0" presId="urn:microsoft.com/office/officeart/2005/8/layout/cycle3"/>
    <dgm:cxn modelId="{0334E6EB-FE6A-457A-A433-D90DFBB1BD8F}" type="presParOf" srcId="{2B4CACC9-F312-436D-A46D-6E624FBB9247}" destId="{FF050570-1152-425F-AF27-BF175950423C}" srcOrd="5" destOrd="0" presId="urn:microsoft.com/office/officeart/2005/8/layout/cycle3"/>
    <dgm:cxn modelId="{0CD64CC2-90BF-45EF-80EE-813F327E24F7}" type="presParOf" srcId="{2B4CACC9-F312-436D-A46D-6E624FBB9247}" destId="{7C28B036-2DB4-4BB4-9D20-0C57BFDE5D58}" srcOrd="6" destOrd="0" presId="urn:microsoft.com/office/officeart/2005/8/layout/cycle3"/>
    <dgm:cxn modelId="{0F3DA9AC-04D4-4912-9730-BB4668264EB0}" type="presParOf" srcId="{2B4CACC9-F312-436D-A46D-6E624FBB9247}" destId="{FC025FEB-9065-4BA3-B418-760475F7EDAB}"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77ADE0-FD22-40ED-B0FF-76FE980B836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2C7829C2-2350-443C-AC88-03944FD1A9DE}">
      <dgm:prSet phldrT="[Text]"/>
      <dgm:spPr>
        <a:solidFill>
          <a:schemeClr val="accent4"/>
        </a:solidFill>
      </dgm:spPr>
      <dgm:t>
        <a:bodyPr/>
        <a:lstStyle/>
        <a:p>
          <a:r>
            <a:rPr lang="en-US" dirty="0"/>
            <a:t>Business Understanding</a:t>
          </a:r>
        </a:p>
      </dgm:t>
    </dgm:pt>
    <dgm:pt modelId="{EC397F1D-9E88-43F6-B4BA-69B96653B1ED}" type="parTrans" cxnId="{0AD2C037-08B8-4CC5-84E8-7589B6BE5FB0}">
      <dgm:prSet/>
      <dgm:spPr/>
      <dgm:t>
        <a:bodyPr/>
        <a:lstStyle/>
        <a:p>
          <a:endParaRPr lang="en-US"/>
        </a:p>
      </dgm:t>
    </dgm:pt>
    <dgm:pt modelId="{6FD05860-8874-4317-9396-EA9915865F7C}" type="sibTrans" cxnId="{0AD2C037-08B8-4CC5-84E8-7589B6BE5FB0}">
      <dgm:prSet/>
      <dgm:spPr>
        <a:solidFill>
          <a:srgbClr val="FF0000"/>
        </a:solidFill>
      </dgm:spPr>
      <dgm:t>
        <a:bodyPr/>
        <a:lstStyle/>
        <a:p>
          <a:endParaRPr lang="en-US"/>
        </a:p>
      </dgm:t>
    </dgm:pt>
    <dgm:pt modelId="{526C5C3A-B464-4985-B8DD-0C7EA1EE406A}">
      <dgm:prSet phldrT="[Text]"/>
      <dgm:spPr>
        <a:solidFill>
          <a:schemeClr val="accent6"/>
        </a:solidFill>
      </dgm:spPr>
      <dgm:t>
        <a:bodyPr/>
        <a:lstStyle/>
        <a:p>
          <a:r>
            <a:rPr lang="en-US" dirty="0"/>
            <a:t>Data Mining</a:t>
          </a:r>
        </a:p>
      </dgm:t>
    </dgm:pt>
    <dgm:pt modelId="{B70AD674-3E42-4062-9A12-A01078BD9908}" type="parTrans" cxnId="{FB9DF773-F240-4ABC-A346-1CF8E915BECC}">
      <dgm:prSet/>
      <dgm:spPr/>
      <dgm:t>
        <a:bodyPr/>
        <a:lstStyle/>
        <a:p>
          <a:endParaRPr lang="en-US"/>
        </a:p>
      </dgm:t>
    </dgm:pt>
    <dgm:pt modelId="{862F63B9-6E87-4526-B0D3-6DD3D7CEE409}" type="sibTrans" cxnId="{FB9DF773-F240-4ABC-A346-1CF8E915BECC}">
      <dgm:prSet/>
      <dgm:spPr/>
      <dgm:t>
        <a:bodyPr/>
        <a:lstStyle/>
        <a:p>
          <a:endParaRPr lang="en-US"/>
        </a:p>
      </dgm:t>
    </dgm:pt>
    <dgm:pt modelId="{707FBA86-896D-4965-8063-72D47EC203AF}">
      <dgm:prSet phldrT="[Text]"/>
      <dgm:spPr>
        <a:solidFill>
          <a:schemeClr val="accent6"/>
        </a:solidFill>
      </dgm:spPr>
      <dgm:t>
        <a:bodyPr/>
        <a:lstStyle/>
        <a:p>
          <a:r>
            <a:rPr lang="en-US" dirty="0"/>
            <a:t>Data Cleaning</a:t>
          </a:r>
        </a:p>
      </dgm:t>
    </dgm:pt>
    <dgm:pt modelId="{C75E39D8-C908-499A-9731-48818ADE606E}" type="parTrans" cxnId="{04A3E285-A115-486B-8560-938395300D9C}">
      <dgm:prSet/>
      <dgm:spPr/>
      <dgm:t>
        <a:bodyPr/>
        <a:lstStyle/>
        <a:p>
          <a:endParaRPr lang="en-US"/>
        </a:p>
      </dgm:t>
    </dgm:pt>
    <dgm:pt modelId="{38D11D07-5039-4613-A4B8-191F50DE8F81}" type="sibTrans" cxnId="{04A3E285-A115-486B-8560-938395300D9C}">
      <dgm:prSet/>
      <dgm:spPr/>
      <dgm:t>
        <a:bodyPr/>
        <a:lstStyle/>
        <a:p>
          <a:endParaRPr lang="en-US"/>
        </a:p>
      </dgm:t>
    </dgm:pt>
    <dgm:pt modelId="{17AD0DE5-D48C-4F8F-A561-1B66EF96BD11}">
      <dgm:prSet phldrT="[Text]"/>
      <dgm:spPr>
        <a:solidFill>
          <a:schemeClr val="accent4"/>
        </a:solidFill>
      </dgm:spPr>
      <dgm:t>
        <a:bodyPr/>
        <a:lstStyle/>
        <a:p>
          <a:r>
            <a:rPr lang="en-US" dirty="0"/>
            <a:t>Data Exploration</a:t>
          </a:r>
        </a:p>
      </dgm:t>
    </dgm:pt>
    <dgm:pt modelId="{B188C109-69E1-4F24-824B-59F6D8A0D672}" type="parTrans" cxnId="{EE27D028-8AD1-42F9-8FEE-ED502730F5FC}">
      <dgm:prSet/>
      <dgm:spPr/>
      <dgm:t>
        <a:bodyPr/>
        <a:lstStyle/>
        <a:p>
          <a:endParaRPr lang="en-US"/>
        </a:p>
      </dgm:t>
    </dgm:pt>
    <dgm:pt modelId="{5DCE2FA2-AA20-481F-89A5-89B74987B24F}" type="sibTrans" cxnId="{EE27D028-8AD1-42F9-8FEE-ED502730F5FC}">
      <dgm:prSet/>
      <dgm:spPr/>
      <dgm:t>
        <a:bodyPr/>
        <a:lstStyle/>
        <a:p>
          <a:endParaRPr lang="en-US"/>
        </a:p>
      </dgm:t>
    </dgm:pt>
    <dgm:pt modelId="{574C0678-D325-45E2-B194-9299242B6830}">
      <dgm:prSet phldrT="[Text]"/>
      <dgm:spPr>
        <a:solidFill>
          <a:srgbClr val="C00000"/>
        </a:solidFill>
      </dgm:spPr>
      <dgm:t>
        <a:bodyPr/>
        <a:lstStyle/>
        <a:p>
          <a:r>
            <a:rPr lang="en-US" dirty="0"/>
            <a:t>Feature Engineering</a:t>
          </a:r>
        </a:p>
      </dgm:t>
    </dgm:pt>
    <dgm:pt modelId="{661900B0-84A2-4710-9EDB-76774372B6CF}" type="parTrans" cxnId="{56BCD1A7-EF81-483D-8E25-C26CD306798F}">
      <dgm:prSet/>
      <dgm:spPr/>
      <dgm:t>
        <a:bodyPr/>
        <a:lstStyle/>
        <a:p>
          <a:endParaRPr lang="en-US"/>
        </a:p>
      </dgm:t>
    </dgm:pt>
    <dgm:pt modelId="{E7150896-D54A-4D30-8C77-23FF4FD85AD3}" type="sibTrans" cxnId="{56BCD1A7-EF81-483D-8E25-C26CD306798F}">
      <dgm:prSet/>
      <dgm:spPr/>
      <dgm:t>
        <a:bodyPr/>
        <a:lstStyle/>
        <a:p>
          <a:endParaRPr lang="en-US"/>
        </a:p>
      </dgm:t>
    </dgm:pt>
    <dgm:pt modelId="{25EB1A08-57B5-49C4-B236-E29C56168F15}">
      <dgm:prSet phldrT="[Text]"/>
      <dgm:spPr>
        <a:solidFill>
          <a:schemeClr val="accent3"/>
        </a:solidFill>
      </dgm:spPr>
      <dgm:t>
        <a:bodyPr/>
        <a:lstStyle/>
        <a:p>
          <a:r>
            <a:rPr lang="en-US" dirty="0"/>
            <a:t>Predictive Modeling</a:t>
          </a:r>
        </a:p>
      </dgm:t>
    </dgm:pt>
    <dgm:pt modelId="{39780D34-86AE-4F07-AA15-7214AFADE445}" type="parTrans" cxnId="{36BBF470-E311-4612-BE98-4A751F241F97}">
      <dgm:prSet/>
      <dgm:spPr/>
      <dgm:t>
        <a:bodyPr/>
        <a:lstStyle/>
        <a:p>
          <a:endParaRPr lang="en-US"/>
        </a:p>
      </dgm:t>
    </dgm:pt>
    <dgm:pt modelId="{8F8ADECA-BACC-4A20-A356-9416A7F6F56B}" type="sibTrans" cxnId="{36BBF470-E311-4612-BE98-4A751F241F97}">
      <dgm:prSet/>
      <dgm:spPr/>
      <dgm:t>
        <a:bodyPr/>
        <a:lstStyle/>
        <a:p>
          <a:endParaRPr lang="en-US"/>
        </a:p>
      </dgm:t>
    </dgm:pt>
    <dgm:pt modelId="{B1D924E4-B847-4B0D-8BF3-879060F61781}">
      <dgm:prSet phldrT="[Text]"/>
      <dgm:spPr/>
      <dgm:t>
        <a:bodyPr/>
        <a:lstStyle/>
        <a:p>
          <a:r>
            <a:rPr lang="en-US" dirty="0"/>
            <a:t>Data Visualization</a:t>
          </a:r>
        </a:p>
      </dgm:t>
    </dgm:pt>
    <dgm:pt modelId="{C4E068C9-E577-4E92-AB1C-3BB092ED71DE}" type="parTrans" cxnId="{A876B62C-226D-4E36-ADA9-771A2380E1F5}">
      <dgm:prSet/>
      <dgm:spPr/>
      <dgm:t>
        <a:bodyPr/>
        <a:lstStyle/>
        <a:p>
          <a:endParaRPr lang="en-US"/>
        </a:p>
      </dgm:t>
    </dgm:pt>
    <dgm:pt modelId="{17675CAA-E69B-4E4E-9D9B-8689AAA7F375}" type="sibTrans" cxnId="{A876B62C-226D-4E36-ADA9-771A2380E1F5}">
      <dgm:prSet/>
      <dgm:spPr/>
      <dgm:t>
        <a:bodyPr/>
        <a:lstStyle/>
        <a:p>
          <a:endParaRPr lang="en-US"/>
        </a:p>
      </dgm:t>
    </dgm:pt>
    <dgm:pt modelId="{C1B4077F-B5FF-4F67-81D0-ED78899E54F0}" type="pres">
      <dgm:prSet presAssocID="{C077ADE0-FD22-40ED-B0FF-76FE980B836E}" presName="Name0" presStyleCnt="0">
        <dgm:presLayoutVars>
          <dgm:dir/>
          <dgm:resizeHandles val="exact"/>
        </dgm:presLayoutVars>
      </dgm:prSet>
      <dgm:spPr/>
    </dgm:pt>
    <dgm:pt modelId="{2B4CACC9-F312-436D-A46D-6E624FBB9247}" type="pres">
      <dgm:prSet presAssocID="{C077ADE0-FD22-40ED-B0FF-76FE980B836E}" presName="cycle" presStyleCnt="0"/>
      <dgm:spPr/>
    </dgm:pt>
    <dgm:pt modelId="{557B58BE-6C0C-4E25-90C7-1A531192C670}" type="pres">
      <dgm:prSet presAssocID="{2C7829C2-2350-443C-AC88-03944FD1A9DE}" presName="nodeFirstNode" presStyleLbl="node1" presStyleIdx="0" presStyleCnt="7">
        <dgm:presLayoutVars>
          <dgm:bulletEnabled val="1"/>
        </dgm:presLayoutVars>
      </dgm:prSet>
      <dgm:spPr/>
    </dgm:pt>
    <dgm:pt modelId="{CDB494D7-EC69-4CFB-93F7-0899726D5342}" type="pres">
      <dgm:prSet presAssocID="{6FD05860-8874-4317-9396-EA9915865F7C}" presName="sibTransFirstNode" presStyleLbl="bgShp" presStyleIdx="0" presStyleCnt="1"/>
      <dgm:spPr/>
    </dgm:pt>
    <dgm:pt modelId="{A1281AA1-D3DA-4A38-A35B-BF09DD6BD8D0}" type="pres">
      <dgm:prSet presAssocID="{526C5C3A-B464-4985-B8DD-0C7EA1EE406A}" presName="nodeFollowingNodes" presStyleLbl="node1" presStyleIdx="1" presStyleCnt="7">
        <dgm:presLayoutVars>
          <dgm:bulletEnabled val="1"/>
        </dgm:presLayoutVars>
      </dgm:prSet>
      <dgm:spPr/>
    </dgm:pt>
    <dgm:pt modelId="{60ED2CEA-8A28-4249-9A5F-3947CBCA7AEF}" type="pres">
      <dgm:prSet presAssocID="{707FBA86-896D-4965-8063-72D47EC203AF}" presName="nodeFollowingNodes" presStyleLbl="node1" presStyleIdx="2" presStyleCnt="7">
        <dgm:presLayoutVars>
          <dgm:bulletEnabled val="1"/>
        </dgm:presLayoutVars>
      </dgm:prSet>
      <dgm:spPr/>
    </dgm:pt>
    <dgm:pt modelId="{0F3B8F30-E970-49EB-8DB8-45667CD8CA1C}" type="pres">
      <dgm:prSet presAssocID="{17AD0DE5-D48C-4F8F-A561-1B66EF96BD11}" presName="nodeFollowingNodes" presStyleLbl="node1" presStyleIdx="3" presStyleCnt="7">
        <dgm:presLayoutVars>
          <dgm:bulletEnabled val="1"/>
        </dgm:presLayoutVars>
      </dgm:prSet>
      <dgm:spPr/>
    </dgm:pt>
    <dgm:pt modelId="{FF050570-1152-425F-AF27-BF175950423C}" type="pres">
      <dgm:prSet presAssocID="{574C0678-D325-45E2-B194-9299242B6830}" presName="nodeFollowingNodes" presStyleLbl="node1" presStyleIdx="4" presStyleCnt="7">
        <dgm:presLayoutVars>
          <dgm:bulletEnabled val="1"/>
        </dgm:presLayoutVars>
      </dgm:prSet>
      <dgm:spPr/>
    </dgm:pt>
    <dgm:pt modelId="{7C28B036-2DB4-4BB4-9D20-0C57BFDE5D58}" type="pres">
      <dgm:prSet presAssocID="{25EB1A08-57B5-49C4-B236-E29C56168F15}" presName="nodeFollowingNodes" presStyleLbl="node1" presStyleIdx="5" presStyleCnt="7">
        <dgm:presLayoutVars>
          <dgm:bulletEnabled val="1"/>
        </dgm:presLayoutVars>
      </dgm:prSet>
      <dgm:spPr/>
    </dgm:pt>
    <dgm:pt modelId="{FC025FEB-9065-4BA3-B418-760475F7EDAB}" type="pres">
      <dgm:prSet presAssocID="{B1D924E4-B847-4B0D-8BF3-879060F61781}" presName="nodeFollowingNodes" presStyleLbl="node1" presStyleIdx="6" presStyleCnt="7">
        <dgm:presLayoutVars>
          <dgm:bulletEnabled val="1"/>
        </dgm:presLayoutVars>
      </dgm:prSet>
      <dgm:spPr/>
    </dgm:pt>
  </dgm:ptLst>
  <dgm:cxnLst>
    <dgm:cxn modelId="{98442023-A6CF-46AB-BE41-396081A34EB2}" type="presOf" srcId="{C077ADE0-FD22-40ED-B0FF-76FE980B836E}" destId="{C1B4077F-B5FF-4F67-81D0-ED78899E54F0}" srcOrd="0" destOrd="0" presId="urn:microsoft.com/office/officeart/2005/8/layout/cycle3"/>
    <dgm:cxn modelId="{EE27D028-8AD1-42F9-8FEE-ED502730F5FC}" srcId="{C077ADE0-FD22-40ED-B0FF-76FE980B836E}" destId="{17AD0DE5-D48C-4F8F-A561-1B66EF96BD11}" srcOrd="3" destOrd="0" parTransId="{B188C109-69E1-4F24-824B-59F6D8A0D672}" sibTransId="{5DCE2FA2-AA20-481F-89A5-89B74987B24F}"/>
    <dgm:cxn modelId="{F4B4302B-D7B8-4AD4-AD94-9AA17EDB6746}" type="presOf" srcId="{B1D924E4-B847-4B0D-8BF3-879060F61781}" destId="{FC025FEB-9065-4BA3-B418-760475F7EDAB}" srcOrd="0" destOrd="0" presId="urn:microsoft.com/office/officeart/2005/8/layout/cycle3"/>
    <dgm:cxn modelId="{A876B62C-226D-4E36-ADA9-771A2380E1F5}" srcId="{C077ADE0-FD22-40ED-B0FF-76FE980B836E}" destId="{B1D924E4-B847-4B0D-8BF3-879060F61781}" srcOrd="6" destOrd="0" parTransId="{C4E068C9-E577-4E92-AB1C-3BB092ED71DE}" sibTransId="{17675CAA-E69B-4E4E-9D9B-8689AAA7F375}"/>
    <dgm:cxn modelId="{0AD2C037-08B8-4CC5-84E8-7589B6BE5FB0}" srcId="{C077ADE0-FD22-40ED-B0FF-76FE980B836E}" destId="{2C7829C2-2350-443C-AC88-03944FD1A9DE}" srcOrd="0" destOrd="0" parTransId="{EC397F1D-9E88-43F6-B4BA-69B96653B1ED}" sibTransId="{6FD05860-8874-4317-9396-EA9915865F7C}"/>
    <dgm:cxn modelId="{36BBF470-E311-4612-BE98-4A751F241F97}" srcId="{C077ADE0-FD22-40ED-B0FF-76FE980B836E}" destId="{25EB1A08-57B5-49C4-B236-E29C56168F15}" srcOrd="5" destOrd="0" parTransId="{39780D34-86AE-4F07-AA15-7214AFADE445}" sibTransId="{8F8ADECA-BACC-4A20-A356-9416A7F6F56B}"/>
    <dgm:cxn modelId="{0D044973-5A5F-441C-90A1-66663B545287}" type="presOf" srcId="{17AD0DE5-D48C-4F8F-A561-1B66EF96BD11}" destId="{0F3B8F30-E970-49EB-8DB8-45667CD8CA1C}" srcOrd="0" destOrd="0" presId="urn:microsoft.com/office/officeart/2005/8/layout/cycle3"/>
    <dgm:cxn modelId="{FB9DF773-F240-4ABC-A346-1CF8E915BECC}" srcId="{C077ADE0-FD22-40ED-B0FF-76FE980B836E}" destId="{526C5C3A-B464-4985-B8DD-0C7EA1EE406A}" srcOrd="1" destOrd="0" parTransId="{B70AD674-3E42-4062-9A12-A01078BD9908}" sibTransId="{862F63B9-6E87-4526-B0D3-6DD3D7CEE409}"/>
    <dgm:cxn modelId="{21D4635A-E5C0-482C-8CBE-00ECE398CA41}" type="presOf" srcId="{707FBA86-896D-4965-8063-72D47EC203AF}" destId="{60ED2CEA-8A28-4249-9A5F-3947CBCA7AEF}" srcOrd="0" destOrd="0" presId="urn:microsoft.com/office/officeart/2005/8/layout/cycle3"/>
    <dgm:cxn modelId="{04A3E285-A115-486B-8560-938395300D9C}" srcId="{C077ADE0-FD22-40ED-B0FF-76FE980B836E}" destId="{707FBA86-896D-4965-8063-72D47EC203AF}" srcOrd="2" destOrd="0" parTransId="{C75E39D8-C908-499A-9731-48818ADE606E}" sibTransId="{38D11D07-5039-4613-A4B8-191F50DE8F81}"/>
    <dgm:cxn modelId="{B40466A0-AF11-43C8-8F8B-9470F121CB89}" type="presOf" srcId="{526C5C3A-B464-4985-B8DD-0C7EA1EE406A}" destId="{A1281AA1-D3DA-4A38-A35B-BF09DD6BD8D0}" srcOrd="0" destOrd="0" presId="urn:microsoft.com/office/officeart/2005/8/layout/cycle3"/>
    <dgm:cxn modelId="{56BCD1A7-EF81-483D-8E25-C26CD306798F}" srcId="{C077ADE0-FD22-40ED-B0FF-76FE980B836E}" destId="{574C0678-D325-45E2-B194-9299242B6830}" srcOrd="4" destOrd="0" parTransId="{661900B0-84A2-4710-9EDB-76774372B6CF}" sibTransId="{E7150896-D54A-4D30-8C77-23FF4FD85AD3}"/>
    <dgm:cxn modelId="{BC1A43A9-9ECF-4218-8149-ED212722316F}" type="presOf" srcId="{6FD05860-8874-4317-9396-EA9915865F7C}" destId="{CDB494D7-EC69-4CFB-93F7-0899726D5342}" srcOrd="0" destOrd="0" presId="urn:microsoft.com/office/officeart/2005/8/layout/cycle3"/>
    <dgm:cxn modelId="{748092AE-E4D5-40F2-A7B5-4F19C106C1A0}" type="presOf" srcId="{574C0678-D325-45E2-B194-9299242B6830}" destId="{FF050570-1152-425F-AF27-BF175950423C}" srcOrd="0" destOrd="0" presId="urn:microsoft.com/office/officeart/2005/8/layout/cycle3"/>
    <dgm:cxn modelId="{28A1AECF-F81E-4BEF-ACF2-685B16BD29D3}" type="presOf" srcId="{2C7829C2-2350-443C-AC88-03944FD1A9DE}" destId="{557B58BE-6C0C-4E25-90C7-1A531192C670}" srcOrd="0" destOrd="0" presId="urn:microsoft.com/office/officeart/2005/8/layout/cycle3"/>
    <dgm:cxn modelId="{B93787F6-C132-46C8-9FD5-AA3311D8D85D}" type="presOf" srcId="{25EB1A08-57B5-49C4-B236-E29C56168F15}" destId="{7C28B036-2DB4-4BB4-9D20-0C57BFDE5D58}" srcOrd="0" destOrd="0" presId="urn:microsoft.com/office/officeart/2005/8/layout/cycle3"/>
    <dgm:cxn modelId="{1F9D3218-983D-4CA4-AB8F-D5A335357D35}" type="presParOf" srcId="{C1B4077F-B5FF-4F67-81D0-ED78899E54F0}" destId="{2B4CACC9-F312-436D-A46D-6E624FBB9247}" srcOrd="0" destOrd="0" presId="urn:microsoft.com/office/officeart/2005/8/layout/cycle3"/>
    <dgm:cxn modelId="{97BBE124-B08C-4AB8-A9A1-0885BD67C1F2}" type="presParOf" srcId="{2B4CACC9-F312-436D-A46D-6E624FBB9247}" destId="{557B58BE-6C0C-4E25-90C7-1A531192C670}" srcOrd="0" destOrd="0" presId="urn:microsoft.com/office/officeart/2005/8/layout/cycle3"/>
    <dgm:cxn modelId="{3ABB5BA3-94A6-45CF-BD01-A4B488DF744B}" type="presParOf" srcId="{2B4CACC9-F312-436D-A46D-6E624FBB9247}" destId="{CDB494D7-EC69-4CFB-93F7-0899726D5342}" srcOrd="1" destOrd="0" presId="urn:microsoft.com/office/officeart/2005/8/layout/cycle3"/>
    <dgm:cxn modelId="{3E5BF17F-73CE-4C7E-B586-3A276B1FEE8E}" type="presParOf" srcId="{2B4CACC9-F312-436D-A46D-6E624FBB9247}" destId="{A1281AA1-D3DA-4A38-A35B-BF09DD6BD8D0}" srcOrd="2" destOrd="0" presId="urn:microsoft.com/office/officeart/2005/8/layout/cycle3"/>
    <dgm:cxn modelId="{4551117E-911B-4231-B499-9EEEF0B6D54B}" type="presParOf" srcId="{2B4CACC9-F312-436D-A46D-6E624FBB9247}" destId="{60ED2CEA-8A28-4249-9A5F-3947CBCA7AEF}" srcOrd="3" destOrd="0" presId="urn:microsoft.com/office/officeart/2005/8/layout/cycle3"/>
    <dgm:cxn modelId="{3D3CA530-8013-4443-9A93-3092FEA56044}" type="presParOf" srcId="{2B4CACC9-F312-436D-A46D-6E624FBB9247}" destId="{0F3B8F30-E970-49EB-8DB8-45667CD8CA1C}" srcOrd="4" destOrd="0" presId="urn:microsoft.com/office/officeart/2005/8/layout/cycle3"/>
    <dgm:cxn modelId="{0334E6EB-FE6A-457A-A433-D90DFBB1BD8F}" type="presParOf" srcId="{2B4CACC9-F312-436D-A46D-6E624FBB9247}" destId="{FF050570-1152-425F-AF27-BF175950423C}" srcOrd="5" destOrd="0" presId="urn:microsoft.com/office/officeart/2005/8/layout/cycle3"/>
    <dgm:cxn modelId="{0CD64CC2-90BF-45EF-80EE-813F327E24F7}" type="presParOf" srcId="{2B4CACC9-F312-436D-A46D-6E624FBB9247}" destId="{7C28B036-2DB4-4BB4-9D20-0C57BFDE5D58}" srcOrd="6" destOrd="0" presId="urn:microsoft.com/office/officeart/2005/8/layout/cycle3"/>
    <dgm:cxn modelId="{0F3DA9AC-04D4-4912-9730-BB4668264EB0}" type="presParOf" srcId="{2B4CACC9-F312-436D-A46D-6E624FBB9247}" destId="{FC025FEB-9065-4BA3-B418-760475F7EDAB}"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77ADE0-FD22-40ED-B0FF-76FE980B836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2C7829C2-2350-443C-AC88-03944FD1A9DE}">
      <dgm:prSet phldrT="[Text]"/>
      <dgm:spPr>
        <a:solidFill>
          <a:schemeClr val="accent4"/>
        </a:solidFill>
      </dgm:spPr>
      <dgm:t>
        <a:bodyPr/>
        <a:lstStyle/>
        <a:p>
          <a:r>
            <a:rPr lang="en-US" dirty="0"/>
            <a:t>Business Understanding</a:t>
          </a:r>
        </a:p>
      </dgm:t>
    </dgm:pt>
    <dgm:pt modelId="{EC397F1D-9E88-43F6-B4BA-69B96653B1ED}" type="parTrans" cxnId="{0AD2C037-08B8-4CC5-84E8-7589B6BE5FB0}">
      <dgm:prSet/>
      <dgm:spPr/>
      <dgm:t>
        <a:bodyPr/>
        <a:lstStyle/>
        <a:p>
          <a:endParaRPr lang="en-US"/>
        </a:p>
      </dgm:t>
    </dgm:pt>
    <dgm:pt modelId="{6FD05860-8874-4317-9396-EA9915865F7C}" type="sibTrans" cxnId="{0AD2C037-08B8-4CC5-84E8-7589B6BE5FB0}">
      <dgm:prSet/>
      <dgm:spPr>
        <a:solidFill>
          <a:srgbClr val="FF0000"/>
        </a:solidFill>
      </dgm:spPr>
      <dgm:t>
        <a:bodyPr/>
        <a:lstStyle/>
        <a:p>
          <a:endParaRPr lang="en-US"/>
        </a:p>
      </dgm:t>
    </dgm:pt>
    <dgm:pt modelId="{526C5C3A-B464-4985-B8DD-0C7EA1EE406A}">
      <dgm:prSet phldrT="[Text]"/>
      <dgm:spPr>
        <a:solidFill>
          <a:schemeClr val="accent6"/>
        </a:solidFill>
      </dgm:spPr>
      <dgm:t>
        <a:bodyPr/>
        <a:lstStyle/>
        <a:p>
          <a:r>
            <a:rPr lang="en-US" dirty="0"/>
            <a:t>Data Mining</a:t>
          </a:r>
        </a:p>
      </dgm:t>
    </dgm:pt>
    <dgm:pt modelId="{B70AD674-3E42-4062-9A12-A01078BD9908}" type="parTrans" cxnId="{FB9DF773-F240-4ABC-A346-1CF8E915BECC}">
      <dgm:prSet/>
      <dgm:spPr/>
      <dgm:t>
        <a:bodyPr/>
        <a:lstStyle/>
        <a:p>
          <a:endParaRPr lang="en-US"/>
        </a:p>
      </dgm:t>
    </dgm:pt>
    <dgm:pt modelId="{862F63B9-6E87-4526-B0D3-6DD3D7CEE409}" type="sibTrans" cxnId="{FB9DF773-F240-4ABC-A346-1CF8E915BECC}">
      <dgm:prSet/>
      <dgm:spPr/>
      <dgm:t>
        <a:bodyPr/>
        <a:lstStyle/>
        <a:p>
          <a:endParaRPr lang="en-US"/>
        </a:p>
      </dgm:t>
    </dgm:pt>
    <dgm:pt modelId="{707FBA86-896D-4965-8063-72D47EC203AF}">
      <dgm:prSet phldrT="[Text]"/>
      <dgm:spPr>
        <a:solidFill>
          <a:schemeClr val="accent6"/>
        </a:solidFill>
      </dgm:spPr>
      <dgm:t>
        <a:bodyPr/>
        <a:lstStyle/>
        <a:p>
          <a:r>
            <a:rPr lang="en-US" dirty="0"/>
            <a:t>Data Cleaning</a:t>
          </a:r>
        </a:p>
      </dgm:t>
    </dgm:pt>
    <dgm:pt modelId="{C75E39D8-C908-499A-9731-48818ADE606E}" type="parTrans" cxnId="{04A3E285-A115-486B-8560-938395300D9C}">
      <dgm:prSet/>
      <dgm:spPr/>
      <dgm:t>
        <a:bodyPr/>
        <a:lstStyle/>
        <a:p>
          <a:endParaRPr lang="en-US"/>
        </a:p>
      </dgm:t>
    </dgm:pt>
    <dgm:pt modelId="{38D11D07-5039-4613-A4B8-191F50DE8F81}" type="sibTrans" cxnId="{04A3E285-A115-486B-8560-938395300D9C}">
      <dgm:prSet/>
      <dgm:spPr/>
      <dgm:t>
        <a:bodyPr/>
        <a:lstStyle/>
        <a:p>
          <a:endParaRPr lang="en-US"/>
        </a:p>
      </dgm:t>
    </dgm:pt>
    <dgm:pt modelId="{17AD0DE5-D48C-4F8F-A561-1B66EF96BD11}">
      <dgm:prSet phldrT="[Text]"/>
      <dgm:spPr>
        <a:solidFill>
          <a:schemeClr val="accent4"/>
        </a:solidFill>
      </dgm:spPr>
      <dgm:t>
        <a:bodyPr/>
        <a:lstStyle/>
        <a:p>
          <a:r>
            <a:rPr lang="en-US" dirty="0"/>
            <a:t>Data Exploration</a:t>
          </a:r>
        </a:p>
      </dgm:t>
    </dgm:pt>
    <dgm:pt modelId="{B188C109-69E1-4F24-824B-59F6D8A0D672}" type="parTrans" cxnId="{EE27D028-8AD1-42F9-8FEE-ED502730F5FC}">
      <dgm:prSet/>
      <dgm:spPr/>
      <dgm:t>
        <a:bodyPr/>
        <a:lstStyle/>
        <a:p>
          <a:endParaRPr lang="en-US"/>
        </a:p>
      </dgm:t>
    </dgm:pt>
    <dgm:pt modelId="{5DCE2FA2-AA20-481F-89A5-89B74987B24F}" type="sibTrans" cxnId="{EE27D028-8AD1-42F9-8FEE-ED502730F5FC}">
      <dgm:prSet/>
      <dgm:spPr/>
      <dgm:t>
        <a:bodyPr/>
        <a:lstStyle/>
        <a:p>
          <a:endParaRPr lang="en-US"/>
        </a:p>
      </dgm:t>
    </dgm:pt>
    <dgm:pt modelId="{574C0678-D325-45E2-B194-9299242B6830}">
      <dgm:prSet phldrT="[Text]"/>
      <dgm:spPr>
        <a:solidFill>
          <a:srgbClr val="C00000"/>
        </a:solidFill>
      </dgm:spPr>
      <dgm:t>
        <a:bodyPr/>
        <a:lstStyle/>
        <a:p>
          <a:r>
            <a:rPr lang="en-US" dirty="0"/>
            <a:t>Feature Engineering</a:t>
          </a:r>
        </a:p>
      </dgm:t>
    </dgm:pt>
    <dgm:pt modelId="{661900B0-84A2-4710-9EDB-76774372B6CF}" type="parTrans" cxnId="{56BCD1A7-EF81-483D-8E25-C26CD306798F}">
      <dgm:prSet/>
      <dgm:spPr/>
      <dgm:t>
        <a:bodyPr/>
        <a:lstStyle/>
        <a:p>
          <a:endParaRPr lang="en-US"/>
        </a:p>
      </dgm:t>
    </dgm:pt>
    <dgm:pt modelId="{E7150896-D54A-4D30-8C77-23FF4FD85AD3}" type="sibTrans" cxnId="{56BCD1A7-EF81-483D-8E25-C26CD306798F}">
      <dgm:prSet/>
      <dgm:spPr/>
      <dgm:t>
        <a:bodyPr/>
        <a:lstStyle/>
        <a:p>
          <a:endParaRPr lang="en-US"/>
        </a:p>
      </dgm:t>
    </dgm:pt>
    <dgm:pt modelId="{25EB1A08-57B5-49C4-B236-E29C56168F15}">
      <dgm:prSet phldrT="[Text]"/>
      <dgm:spPr>
        <a:solidFill>
          <a:srgbClr val="C00000"/>
        </a:solidFill>
      </dgm:spPr>
      <dgm:t>
        <a:bodyPr/>
        <a:lstStyle/>
        <a:p>
          <a:r>
            <a:rPr lang="en-US" dirty="0"/>
            <a:t>Predictive Modeling</a:t>
          </a:r>
        </a:p>
      </dgm:t>
    </dgm:pt>
    <dgm:pt modelId="{39780D34-86AE-4F07-AA15-7214AFADE445}" type="parTrans" cxnId="{36BBF470-E311-4612-BE98-4A751F241F97}">
      <dgm:prSet/>
      <dgm:spPr/>
      <dgm:t>
        <a:bodyPr/>
        <a:lstStyle/>
        <a:p>
          <a:endParaRPr lang="en-US"/>
        </a:p>
      </dgm:t>
    </dgm:pt>
    <dgm:pt modelId="{8F8ADECA-BACC-4A20-A356-9416A7F6F56B}" type="sibTrans" cxnId="{36BBF470-E311-4612-BE98-4A751F241F97}">
      <dgm:prSet/>
      <dgm:spPr/>
      <dgm:t>
        <a:bodyPr/>
        <a:lstStyle/>
        <a:p>
          <a:endParaRPr lang="en-US"/>
        </a:p>
      </dgm:t>
    </dgm:pt>
    <dgm:pt modelId="{B1D924E4-B847-4B0D-8BF3-879060F61781}">
      <dgm:prSet phldrT="[Text]"/>
      <dgm:spPr/>
      <dgm:t>
        <a:bodyPr/>
        <a:lstStyle/>
        <a:p>
          <a:r>
            <a:rPr lang="en-US" dirty="0"/>
            <a:t>Data Visualization</a:t>
          </a:r>
        </a:p>
      </dgm:t>
    </dgm:pt>
    <dgm:pt modelId="{C4E068C9-E577-4E92-AB1C-3BB092ED71DE}" type="parTrans" cxnId="{A876B62C-226D-4E36-ADA9-771A2380E1F5}">
      <dgm:prSet/>
      <dgm:spPr/>
      <dgm:t>
        <a:bodyPr/>
        <a:lstStyle/>
        <a:p>
          <a:endParaRPr lang="en-US"/>
        </a:p>
      </dgm:t>
    </dgm:pt>
    <dgm:pt modelId="{17675CAA-E69B-4E4E-9D9B-8689AAA7F375}" type="sibTrans" cxnId="{A876B62C-226D-4E36-ADA9-771A2380E1F5}">
      <dgm:prSet/>
      <dgm:spPr/>
      <dgm:t>
        <a:bodyPr/>
        <a:lstStyle/>
        <a:p>
          <a:endParaRPr lang="en-US"/>
        </a:p>
      </dgm:t>
    </dgm:pt>
    <dgm:pt modelId="{C1B4077F-B5FF-4F67-81D0-ED78899E54F0}" type="pres">
      <dgm:prSet presAssocID="{C077ADE0-FD22-40ED-B0FF-76FE980B836E}" presName="Name0" presStyleCnt="0">
        <dgm:presLayoutVars>
          <dgm:dir/>
          <dgm:resizeHandles val="exact"/>
        </dgm:presLayoutVars>
      </dgm:prSet>
      <dgm:spPr/>
    </dgm:pt>
    <dgm:pt modelId="{2B4CACC9-F312-436D-A46D-6E624FBB9247}" type="pres">
      <dgm:prSet presAssocID="{C077ADE0-FD22-40ED-B0FF-76FE980B836E}" presName="cycle" presStyleCnt="0"/>
      <dgm:spPr/>
    </dgm:pt>
    <dgm:pt modelId="{557B58BE-6C0C-4E25-90C7-1A531192C670}" type="pres">
      <dgm:prSet presAssocID="{2C7829C2-2350-443C-AC88-03944FD1A9DE}" presName="nodeFirstNode" presStyleLbl="node1" presStyleIdx="0" presStyleCnt="7">
        <dgm:presLayoutVars>
          <dgm:bulletEnabled val="1"/>
        </dgm:presLayoutVars>
      </dgm:prSet>
      <dgm:spPr/>
    </dgm:pt>
    <dgm:pt modelId="{CDB494D7-EC69-4CFB-93F7-0899726D5342}" type="pres">
      <dgm:prSet presAssocID="{6FD05860-8874-4317-9396-EA9915865F7C}" presName="sibTransFirstNode" presStyleLbl="bgShp" presStyleIdx="0" presStyleCnt="1"/>
      <dgm:spPr/>
    </dgm:pt>
    <dgm:pt modelId="{A1281AA1-D3DA-4A38-A35B-BF09DD6BD8D0}" type="pres">
      <dgm:prSet presAssocID="{526C5C3A-B464-4985-B8DD-0C7EA1EE406A}" presName="nodeFollowingNodes" presStyleLbl="node1" presStyleIdx="1" presStyleCnt="7">
        <dgm:presLayoutVars>
          <dgm:bulletEnabled val="1"/>
        </dgm:presLayoutVars>
      </dgm:prSet>
      <dgm:spPr/>
    </dgm:pt>
    <dgm:pt modelId="{60ED2CEA-8A28-4249-9A5F-3947CBCA7AEF}" type="pres">
      <dgm:prSet presAssocID="{707FBA86-896D-4965-8063-72D47EC203AF}" presName="nodeFollowingNodes" presStyleLbl="node1" presStyleIdx="2" presStyleCnt="7">
        <dgm:presLayoutVars>
          <dgm:bulletEnabled val="1"/>
        </dgm:presLayoutVars>
      </dgm:prSet>
      <dgm:spPr/>
    </dgm:pt>
    <dgm:pt modelId="{0F3B8F30-E970-49EB-8DB8-45667CD8CA1C}" type="pres">
      <dgm:prSet presAssocID="{17AD0DE5-D48C-4F8F-A561-1B66EF96BD11}" presName="nodeFollowingNodes" presStyleLbl="node1" presStyleIdx="3" presStyleCnt="7">
        <dgm:presLayoutVars>
          <dgm:bulletEnabled val="1"/>
        </dgm:presLayoutVars>
      </dgm:prSet>
      <dgm:spPr/>
    </dgm:pt>
    <dgm:pt modelId="{FF050570-1152-425F-AF27-BF175950423C}" type="pres">
      <dgm:prSet presAssocID="{574C0678-D325-45E2-B194-9299242B6830}" presName="nodeFollowingNodes" presStyleLbl="node1" presStyleIdx="4" presStyleCnt="7">
        <dgm:presLayoutVars>
          <dgm:bulletEnabled val="1"/>
        </dgm:presLayoutVars>
      </dgm:prSet>
      <dgm:spPr/>
    </dgm:pt>
    <dgm:pt modelId="{7C28B036-2DB4-4BB4-9D20-0C57BFDE5D58}" type="pres">
      <dgm:prSet presAssocID="{25EB1A08-57B5-49C4-B236-E29C56168F15}" presName="nodeFollowingNodes" presStyleLbl="node1" presStyleIdx="5" presStyleCnt="7">
        <dgm:presLayoutVars>
          <dgm:bulletEnabled val="1"/>
        </dgm:presLayoutVars>
      </dgm:prSet>
      <dgm:spPr/>
    </dgm:pt>
    <dgm:pt modelId="{FC025FEB-9065-4BA3-B418-760475F7EDAB}" type="pres">
      <dgm:prSet presAssocID="{B1D924E4-B847-4B0D-8BF3-879060F61781}" presName="nodeFollowingNodes" presStyleLbl="node1" presStyleIdx="6" presStyleCnt="7">
        <dgm:presLayoutVars>
          <dgm:bulletEnabled val="1"/>
        </dgm:presLayoutVars>
      </dgm:prSet>
      <dgm:spPr/>
    </dgm:pt>
  </dgm:ptLst>
  <dgm:cxnLst>
    <dgm:cxn modelId="{98442023-A6CF-46AB-BE41-396081A34EB2}" type="presOf" srcId="{C077ADE0-FD22-40ED-B0FF-76FE980B836E}" destId="{C1B4077F-B5FF-4F67-81D0-ED78899E54F0}" srcOrd="0" destOrd="0" presId="urn:microsoft.com/office/officeart/2005/8/layout/cycle3"/>
    <dgm:cxn modelId="{EE27D028-8AD1-42F9-8FEE-ED502730F5FC}" srcId="{C077ADE0-FD22-40ED-B0FF-76FE980B836E}" destId="{17AD0DE5-D48C-4F8F-A561-1B66EF96BD11}" srcOrd="3" destOrd="0" parTransId="{B188C109-69E1-4F24-824B-59F6D8A0D672}" sibTransId="{5DCE2FA2-AA20-481F-89A5-89B74987B24F}"/>
    <dgm:cxn modelId="{F4B4302B-D7B8-4AD4-AD94-9AA17EDB6746}" type="presOf" srcId="{B1D924E4-B847-4B0D-8BF3-879060F61781}" destId="{FC025FEB-9065-4BA3-B418-760475F7EDAB}" srcOrd="0" destOrd="0" presId="urn:microsoft.com/office/officeart/2005/8/layout/cycle3"/>
    <dgm:cxn modelId="{A876B62C-226D-4E36-ADA9-771A2380E1F5}" srcId="{C077ADE0-FD22-40ED-B0FF-76FE980B836E}" destId="{B1D924E4-B847-4B0D-8BF3-879060F61781}" srcOrd="6" destOrd="0" parTransId="{C4E068C9-E577-4E92-AB1C-3BB092ED71DE}" sibTransId="{17675CAA-E69B-4E4E-9D9B-8689AAA7F375}"/>
    <dgm:cxn modelId="{0AD2C037-08B8-4CC5-84E8-7589B6BE5FB0}" srcId="{C077ADE0-FD22-40ED-B0FF-76FE980B836E}" destId="{2C7829C2-2350-443C-AC88-03944FD1A9DE}" srcOrd="0" destOrd="0" parTransId="{EC397F1D-9E88-43F6-B4BA-69B96653B1ED}" sibTransId="{6FD05860-8874-4317-9396-EA9915865F7C}"/>
    <dgm:cxn modelId="{36BBF470-E311-4612-BE98-4A751F241F97}" srcId="{C077ADE0-FD22-40ED-B0FF-76FE980B836E}" destId="{25EB1A08-57B5-49C4-B236-E29C56168F15}" srcOrd="5" destOrd="0" parTransId="{39780D34-86AE-4F07-AA15-7214AFADE445}" sibTransId="{8F8ADECA-BACC-4A20-A356-9416A7F6F56B}"/>
    <dgm:cxn modelId="{0D044973-5A5F-441C-90A1-66663B545287}" type="presOf" srcId="{17AD0DE5-D48C-4F8F-A561-1B66EF96BD11}" destId="{0F3B8F30-E970-49EB-8DB8-45667CD8CA1C}" srcOrd="0" destOrd="0" presId="urn:microsoft.com/office/officeart/2005/8/layout/cycle3"/>
    <dgm:cxn modelId="{FB9DF773-F240-4ABC-A346-1CF8E915BECC}" srcId="{C077ADE0-FD22-40ED-B0FF-76FE980B836E}" destId="{526C5C3A-B464-4985-B8DD-0C7EA1EE406A}" srcOrd="1" destOrd="0" parTransId="{B70AD674-3E42-4062-9A12-A01078BD9908}" sibTransId="{862F63B9-6E87-4526-B0D3-6DD3D7CEE409}"/>
    <dgm:cxn modelId="{21D4635A-E5C0-482C-8CBE-00ECE398CA41}" type="presOf" srcId="{707FBA86-896D-4965-8063-72D47EC203AF}" destId="{60ED2CEA-8A28-4249-9A5F-3947CBCA7AEF}" srcOrd="0" destOrd="0" presId="urn:microsoft.com/office/officeart/2005/8/layout/cycle3"/>
    <dgm:cxn modelId="{04A3E285-A115-486B-8560-938395300D9C}" srcId="{C077ADE0-FD22-40ED-B0FF-76FE980B836E}" destId="{707FBA86-896D-4965-8063-72D47EC203AF}" srcOrd="2" destOrd="0" parTransId="{C75E39D8-C908-499A-9731-48818ADE606E}" sibTransId="{38D11D07-5039-4613-A4B8-191F50DE8F81}"/>
    <dgm:cxn modelId="{B40466A0-AF11-43C8-8F8B-9470F121CB89}" type="presOf" srcId="{526C5C3A-B464-4985-B8DD-0C7EA1EE406A}" destId="{A1281AA1-D3DA-4A38-A35B-BF09DD6BD8D0}" srcOrd="0" destOrd="0" presId="urn:microsoft.com/office/officeart/2005/8/layout/cycle3"/>
    <dgm:cxn modelId="{56BCD1A7-EF81-483D-8E25-C26CD306798F}" srcId="{C077ADE0-FD22-40ED-B0FF-76FE980B836E}" destId="{574C0678-D325-45E2-B194-9299242B6830}" srcOrd="4" destOrd="0" parTransId="{661900B0-84A2-4710-9EDB-76774372B6CF}" sibTransId="{E7150896-D54A-4D30-8C77-23FF4FD85AD3}"/>
    <dgm:cxn modelId="{BC1A43A9-9ECF-4218-8149-ED212722316F}" type="presOf" srcId="{6FD05860-8874-4317-9396-EA9915865F7C}" destId="{CDB494D7-EC69-4CFB-93F7-0899726D5342}" srcOrd="0" destOrd="0" presId="urn:microsoft.com/office/officeart/2005/8/layout/cycle3"/>
    <dgm:cxn modelId="{748092AE-E4D5-40F2-A7B5-4F19C106C1A0}" type="presOf" srcId="{574C0678-D325-45E2-B194-9299242B6830}" destId="{FF050570-1152-425F-AF27-BF175950423C}" srcOrd="0" destOrd="0" presId="urn:microsoft.com/office/officeart/2005/8/layout/cycle3"/>
    <dgm:cxn modelId="{28A1AECF-F81E-4BEF-ACF2-685B16BD29D3}" type="presOf" srcId="{2C7829C2-2350-443C-AC88-03944FD1A9DE}" destId="{557B58BE-6C0C-4E25-90C7-1A531192C670}" srcOrd="0" destOrd="0" presId="urn:microsoft.com/office/officeart/2005/8/layout/cycle3"/>
    <dgm:cxn modelId="{B93787F6-C132-46C8-9FD5-AA3311D8D85D}" type="presOf" srcId="{25EB1A08-57B5-49C4-B236-E29C56168F15}" destId="{7C28B036-2DB4-4BB4-9D20-0C57BFDE5D58}" srcOrd="0" destOrd="0" presId="urn:microsoft.com/office/officeart/2005/8/layout/cycle3"/>
    <dgm:cxn modelId="{1F9D3218-983D-4CA4-AB8F-D5A335357D35}" type="presParOf" srcId="{C1B4077F-B5FF-4F67-81D0-ED78899E54F0}" destId="{2B4CACC9-F312-436D-A46D-6E624FBB9247}" srcOrd="0" destOrd="0" presId="urn:microsoft.com/office/officeart/2005/8/layout/cycle3"/>
    <dgm:cxn modelId="{97BBE124-B08C-4AB8-A9A1-0885BD67C1F2}" type="presParOf" srcId="{2B4CACC9-F312-436D-A46D-6E624FBB9247}" destId="{557B58BE-6C0C-4E25-90C7-1A531192C670}" srcOrd="0" destOrd="0" presId="urn:microsoft.com/office/officeart/2005/8/layout/cycle3"/>
    <dgm:cxn modelId="{3ABB5BA3-94A6-45CF-BD01-A4B488DF744B}" type="presParOf" srcId="{2B4CACC9-F312-436D-A46D-6E624FBB9247}" destId="{CDB494D7-EC69-4CFB-93F7-0899726D5342}" srcOrd="1" destOrd="0" presId="urn:microsoft.com/office/officeart/2005/8/layout/cycle3"/>
    <dgm:cxn modelId="{3E5BF17F-73CE-4C7E-B586-3A276B1FEE8E}" type="presParOf" srcId="{2B4CACC9-F312-436D-A46D-6E624FBB9247}" destId="{A1281AA1-D3DA-4A38-A35B-BF09DD6BD8D0}" srcOrd="2" destOrd="0" presId="urn:microsoft.com/office/officeart/2005/8/layout/cycle3"/>
    <dgm:cxn modelId="{4551117E-911B-4231-B499-9EEEF0B6D54B}" type="presParOf" srcId="{2B4CACC9-F312-436D-A46D-6E624FBB9247}" destId="{60ED2CEA-8A28-4249-9A5F-3947CBCA7AEF}" srcOrd="3" destOrd="0" presId="urn:microsoft.com/office/officeart/2005/8/layout/cycle3"/>
    <dgm:cxn modelId="{3D3CA530-8013-4443-9A93-3092FEA56044}" type="presParOf" srcId="{2B4CACC9-F312-436D-A46D-6E624FBB9247}" destId="{0F3B8F30-E970-49EB-8DB8-45667CD8CA1C}" srcOrd="4" destOrd="0" presId="urn:microsoft.com/office/officeart/2005/8/layout/cycle3"/>
    <dgm:cxn modelId="{0334E6EB-FE6A-457A-A433-D90DFBB1BD8F}" type="presParOf" srcId="{2B4CACC9-F312-436D-A46D-6E624FBB9247}" destId="{FF050570-1152-425F-AF27-BF175950423C}" srcOrd="5" destOrd="0" presId="urn:microsoft.com/office/officeart/2005/8/layout/cycle3"/>
    <dgm:cxn modelId="{0CD64CC2-90BF-45EF-80EE-813F327E24F7}" type="presParOf" srcId="{2B4CACC9-F312-436D-A46D-6E624FBB9247}" destId="{7C28B036-2DB4-4BB4-9D20-0C57BFDE5D58}" srcOrd="6" destOrd="0" presId="urn:microsoft.com/office/officeart/2005/8/layout/cycle3"/>
    <dgm:cxn modelId="{0F3DA9AC-04D4-4912-9730-BB4668264EB0}" type="presParOf" srcId="{2B4CACC9-F312-436D-A46D-6E624FBB9247}" destId="{FC025FEB-9065-4BA3-B418-760475F7EDAB}"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77ADE0-FD22-40ED-B0FF-76FE980B836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2C7829C2-2350-443C-AC88-03944FD1A9DE}">
      <dgm:prSet phldrT="[Text]"/>
      <dgm:spPr>
        <a:solidFill>
          <a:schemeClr val="accent4"/>
        </a:solidFill>
      </dgm:spPr>
      <dgm:t>
        <a:bodyPr/>
        <a:lstStyle/>
        <a:p>
          <a:r>
            <a:rPr lang="en-US" dirty="0"/>
            <a:t>Business Understanding</a:t>
          </a:r>
        </a:p>
      </dgm:t>
    </dgm:pt>
    <dgm:pt modelId="{EC397F1D-9E88-43F6-B4BA-69B96653B1ED}" type="parTrans" cxnId="{0AD2C037-08B8-4CC5-84E8-7589B6BE5FB0}">
      <dgm:prSet/>
      <dgm:spPr/>
      <dgm:t>
        <a:bodyPr/>
        <a:lstStyle/>
        <a:p>
          <a:endParaRPr lang="en-US"/>
        </a:p>
      </dgm:t>
    </dgm:pt>
    <dgm:pt modelId="{6FD05860-8874-4317-9396-EA9915865F7C}" type="sibTrans" cxnId="{0AD2C037-08B8-4CC5-84E8-7589B6BE5FB0}">
      <dgm:prSet/>
      <dgm:spPr>
        <a:solidFill>
          <a:srgbClr val="FF0000"/>
        </a:solidFill>
      </dgm:spPr>
      <dgm:t>
        <a:bodyPr/>
        <a:lstStyle/>
        <a:p>
          <a:endParaRPr lang="en-US"/>
        </a:p>
      </dgm:t>
    </dgm:pt>
    <dgm:pt modelId="{526C5C3A-B464-4985-B8DD-0C7EA1EE406A}">
      <dgm:prSet phldrT="[Text]"/>
      <dgm:spPr>
        <a:solidFill>
          <a:schemeClr val="accent6"/>
        </a:solidFill>
      </dgm:spPr>
      <dgm:t>
        <a:bodyPr/>
        <a:lstStyle/>
        <a:p>
          <a:r>
            <a:rPr lang="en-US" dirty="0"/>
            <a:t>Data Mining</a:t>
          </a:r>
        </a:p>
      </dgm:t>
    </dgm:pt>
    <dgm:pt modelId="{B70AD674-3E42-4062-9A12-A01078BD9908}" type="parTrans" cxnId="{FB9DF773-F240-4ABC-A346-1CF8E915BECC}">
      <dgm:prSet/>
      <dgm:spPr/>
      <dgm:t>
        <a:bodyPr/>
        <a:lstStyle/>
        <a:p>
          <a:endParaRPr lang="en-US"/>
        </a:p>
      </dgm:t>
    </dgm:pt>
    <dgm:pt modelId="{862F63B9-6E87-4526-B0D3-6DD3D7CEE409}" type="sibTrans" cxnId="{FB9DF773-F240-4ABC-A346-1CF8E915BECC}">
      <dgm:prSet/>
      <dgm:spPr/>
      <dgm:t>
        <a:bodyPr/>
        <a:lstStyle/>
        <a:p>
          <a:endParaRPr lang="en-US"/>
        </a:p>
      </dgm:t>
    </dgm:pt>
    <dgm:pt modelId="{707FBA86-896D-4965-8063-72D47EC203AF}">
      <dgm:prSet phldrT="[Text]"/>
      <dgm:spPr>
        <a:solidFill>
          <a:schemeClr val="accent6"/>
        </a:solidFill>
      </dgm:spPr>
      <dgm:t>
        <a:bodyPr/>
        <a:lstStyle/>
        <a:p>
          <a:r>
            <a:rPr lang="en-US" dirty="0"/>
            <a:t>Data Cleaning</a:t>
          </a:r>
        </a:p>
      </dgm:t>
    </dgm:pt>
    <dgm:pt modelId="{C75E39D8-C908-499A-9731-48818ADE606E}" type="parTrans" cxnId="{04A3E285-A115-486B-8560-938395300D9C}">
      <dgm:prSet/>
      <dgm:spPr/>
      <dgm:t>
        <a:bodyPr/>
        <a:lstStyle/>
        <a:p>
          <a:endParaRPr lang="en-US"/>
        </a:p>
      </dgm:t>
    </dgm:pt>
    <dgm:pt modelId="{38D11D07-5039-4613-A4B8-191F50DE8F81}" type="sibTrans" cxnId="{04A3E285-A115-486B-8560-938395300D9C}">
      <dgm:prSet/>
      <dgm:spPr/>
      <dgm:t>
        <a:bodyPr/>
        <a:lstStyle/>
        <a:p>
          <a:endParaRPr lang="en-US"/>
        </a:p>
      </dgm:t>
    </dgm:pt>
    <dgm:pt modelId="{17AD0DE5-D48C-4F8F-A561-1B66EF96BD11}">
      <dgm:prSet phldrT="[Text]"/>
      <dgm:spPr>
        <a:solidFill>
          <a:schemeClr val="accent4"/>
        </a:solidFill>
      </dgm:spPr>
      <dgm:t>
        <a:bodyPr/>
        <a:lstStyle/>
        <a:p>
          <a:r>
            <a:rPr lang="en-US" dirty="0"/>
            <a:t>Data Exploration</a:t>
          </a:r>
        </a:p>
      </dgm:t>
    </dgm:pt>
    <dgm:pt modelId="{B188C109-69E1-4F24-824B-59F6D8A0D672}" type="parTrans" cxnId="{EE27D028-8AD1-42F9-8FEE-ED502730F5FC}">
      <dgm:prSet/>
      <dgm:spPr/>
      <dgm:t>
        <a:bodyPr/>
        <a:lstStyle/>
        <a:p>
          <a:endParaRPr lang="en-US"/>
        </a:p>
      </dgm:t>
    </dgm:pt>
    <dgm:pt modelId="{5DCE2FA2-AA20-481F-89A5-89B74987B24F}" type="sibTrans" cxnId="{EE27D028-8AD1-42F9-8FEE-ED502730F5FC}">
      <dgm:prSet/>
      <dgm:spPr/>
      <dgm:t>
        <a:bodyPr/>
        <a:lstStyle/>
        <a:p>
          <a:endParaRPr lang="en-US"/>
        </a:p>
      </dgm:t>
    </dgm:pt>
    <dgm:pt modelId="{574C0678-D325-45E2-B194-9299242B6830}">
      <dgm:prSet phldrT="[Text]"/>
      <dgm:spPr>
        <a:solidFill>
          <a:srgbClr val="C00000"/>
        </a:solidFill>
      </dgm:spPr>
      <dgm:t>
        <a:bodyPr/>
        <a:lstStyle/>
        <a:p>
          <a:r>
            <a:rPr lang="en-US" dirty="0"/>
            <a:t>Feature Engineering</a:t>
          </a:r>
        </a:p>
      </dgm:t>
    </dgm:pt>
    <dgm:pt modelId="{661900B0-84A2-4710-9EDB-76774372B6CF}" type="parTrans" cxnId="{56BCD1A7-EF81-483D-8E25-C26CD306798F}">
      <dgm:prSet/>
      <dgm:spPr/>
      <dgm:t>
        <a:bodyPr/>
        <a:lstStyle/>
        <a:p>
          <a:endParaRPr lang="en-US"/>
        </a:p>
      </dgm:t>
    </dgm:pt>
    <dgm:pt modelId="{E7150896-D54A-4D30-8C77-23FF4FD85AD3}" type="sibTrans" cxnId="{56BCD1A7-EF81-483D-8E25-C26CD306798F}">
      <dgm:prSet/>
      <dgm:spPr/>
      <dgm:t>
        <a:bodyPr/>
        <a:lstStyle/>
        <a:p>
          <a:endParaRPr lang="en-US"/>
        </a:p>
      </dgm:t>
    </dgm:pt>
    <dgm:pt modelId="{25EB1A08-57B5-49C4-B236-E29C56168F15}">
      <dgm:prSet phldrT="[Text]"/>
      <dgm:spPr>
        <a:solidFill>
          <a:srgbClr val="C00000"/>
        </a:solidFill>
      </dgm:spPr>
      <dgm:t>
        <a:bodyPr/>
        <a:lstStyle/>
        <a:p>
          <a:r>
            <a:rPr lang="en-US" dirty="0"/>
            <a:t>Predictive Modeling</a:t>
          </a:r>
        </a:p>
      </dgm:t>
    </dgm:pt>
    <dgm:pt modelId="{39780D34-86AE-4F07-AA15-7214AFADE445}" type="parTrans" cxnId="{36BBF470-E311-4612-BE98-4A751F241F97}">
      <dgm:prSet/>
      <dgm:spPr/>
      <dgm:t>
        <a:bodyPr/>
        <a:lstStyle/>
        <a:p>
          <a:endParaRPr lang="en-US"/>
        </a:p>
      </dgm:t>
    </dgm:pt>
    <dgm:pt modelId="{8F8ADECA-BACC-4A20-A356-9416A7F6F56B}" type="sibTrans" cxnId="{36BBF470-E311-4612-BE98-4A751F241F97}">
      <dgm:prSet/>
      <dgm:spPr/>
      <dgm:t>
        <a:bodyPr/>
        <a:lstStyle/>
        <a:p>
          <a:endParaRPr lang="en-US"/>
        </a:p>
      </dgm:t>
    </dgm:pt>
    <dgm:pt modelId="{B1D924E4-B847-4B0D-8BF3-879060F61781}">
      <dgm:prSet phldrT="[Text]"/>
      <dgm:spPr>
        <a:solidFill>
          <a:schemeClr val="accent6"/>
        </a:solidFill>
      </dgm:spPr>
      <dgm:t>
        <a:bodyPr/>
        <a:lstStyle/>
        <a:p>
          <a:r>
            <a:rPr lang="en-US" dirty="0"/>
            <a:t>Data Visualization</a:t>
          </a:r>
        </a:p>
      </dgm:t>
    </dgm:pt>
    <dgm:pt modelId="{C4E068C9-E577-4E92-AB1C-3BB092ED71DE}" type="parTrans" cxnId="{A876B62C-226D-4E36-ADA9-771A2380E1F5}">
      <dgm:prSet/>
      <dgm:spPr/>
      <dgm:t>
        <a:bodyPr/>
        <a:lstStyle/>
        <a:p>
          <a:endParaRPr lang="en-US"/>
        </a:p>
      </dgm:t>
    </dgm:pt>
    <dgm:pt modelId="{17675CAA-E69B-4E4E-9D9B-8689AAA7F375}" type="sibTrans" cxnId="{A876B62C-226D-4E36-ADA9-771A2380E1F5}">
      <dgm:prSet/>
      <dgm:spPr/>
      <dgm:t>
        <a:bodyPr/>
        <a:lstStyle/>
        <a:p>
          <a:endParaRPr lang="en-US"/>
        </a:p>
      </dgm:t>
    </dgm:pt>
    <dgm:pt modelId="{C1B4077F-B5FF-4F67-81D0-ED78899E54F0}" type="pres">
      <dgm:prSet presAssocID="{C077ADE0-FD22-40ED-B0FF-76FE980B836E}" presName="Name0" presStyleCnt="0">
        <dgm:presLayoutVars>
          <dgm:dir/>
          <dgm:resizeHandles val="exact"/>
        </dgm:presLayoutVars>
      </dgm:prSet>
      <dgm:spPr/>
    </dgm:pt>
    <dgm:pt modelId="{2B4CACC9-F312-436D-A46D-6E624FBB9247}" type="pres">
      <dgm:prSet presAssocID="{C077ADE0-FD22-40ED-B0FF-76FE980B836E}" presName="cycle" presStyleCnt="0"/>
      <dgm:spPr/>
    </dgm:pt>
    <dgm:pt modelId="{557B58BE-6C0C-4E25-90C7-1A531192C670}" type="pres">
      <dgm:prSet presAssocID="{2C7829C2-2350-443C-AC88-03944FD1A9DE}" presName="nodeFirstNode" presStyleLbl="node1" presStyleIdx="0" presStyleCnt="7">
        <dgm:presLayoutVars>
          <dgm:bulletEnabled val="1"/>
        </dgm:presLayoutVars>
      </dgm:prSet>
      <dgm:spPr/>
    </dgm:pt>
    <dgm:pt modelId="{CDB494D7-EC69-4CFB-93F7-0899726D5342}" type="pres">
      <dgm:prSet presAssocID="{6FD05860-8874-4317-9396-EA9915865F7C}" presName="sibTransFirstNode" presStyleLbl="bgShp" presStyleIdx="0" presStyleCnt="1"/>
      <dgm:spPr/>
    </dgm:pt>
    <dgm:pt modelId="{A1281AA1-D3DA-4A38-A35B-BF09DD6BD8D0}" type="pres">
      <dgm:prSet presAssocID="{526C5C3A-B464-4985-B8DD-0C7EA1EE406A}" presName="nodeFollowingNodes" presStyleLbl="node1" presStyleIdx="1" presStyleCnt="7">
        <dgm:presLayoutVars>
          <dgm:bulletEnabled val="1"/>
        </dgm:presLayoutVars>
      </dgm:prSet>
      <dgm:spPr/>
    </dgm:pt>
    <dgm:pt modelId="{60ED2CEA-8A28-4249-9A5F-3947CBCA7AEF}" type="pres">
      <dgm:prSet presAssocID="{707FBA86-896D-4965-8063-72D47EC203AF}" presName="nodeFollowingNodes" presStyleLbl="node1" presStyleIdx="2" presStyleCnt="7">
        <dgm:presLayoutVars>
          <dgm:bulletEnabled val="1"/>
        </dgm:presLayoutVars>
      </dgm:prSet>
      <dgm:spPr/>
    </dgm:pt>
    <dgm:pt modelId="{0F3B8F30-E970-49EB-8DB8-45667CD8CA1C}" type="pres">
      <dgm:prSet presAssocID="{17AD0DE5-D48C-4F8F-A561-1B66EF96BD11}" presName="nodeFollowingNodes" presStyleLbl="node1" presStyleIdx="3" presStyleCnt="7">
        <dgm:presLayoutVars>
          <dgm:bulletEnabled val="1"/>
        </dgm:presLayoutVars>
      </dgm:prSet>
      <dgm:spPr/>
    </dgm:pt>
    <dgm:pt modelId="{FF050570-1152-425F-AF27-BF175950423C}" type="pres">
      <dgm:prSet presAssocID="{574C0678-D325-45E2-B194-9299242B6830}" presName="nodeFollowingNodes" presStyleLbl="node1" presStyleIdx="4" presStyleCnt="7">
        <dgm:presLayoutVars>
          <dgm:bulletEnabled val="1"/>
        </dgm:presLayoutVars>
      </dgm:prSet>
      <dgm:spPr/>
    </dgm:pt>
    <dgm:pt modelId="{7C28B036-2DB4-4BB4-9D20-0C57BFDE5D58}" type="pres">
      <dgm:prSet presAssocID="{25EB1A08-57B5-49C4-B236-E29C56168F15}" presName="nodeFollowingNodes" presStyleLbl="node1" presStyleIdx="5" presStyleCnt="7">
        <dgm:presLayoutVars>
          <dgm:bulletEnabled val="1"/>
        </dgm:presLayoutVars>
      </dgm:prSet>
      <dgm:spPr/>
    </dgm:pt>
    <dgm:pt modelId="{FC025FEB-9065-4BA3-B418-760475F7EDAB}" type="pres">
      <dgm:prSet presAssocID="{B1D924E4-B847-4B0D-8BF3-879060F61781}" presName="nodeFollowingNodes" presStyleLbl="node1" presStyleIdx="6" presStyleCnt="7">
        <dgm:presLayoutVars>
          <dgm:bulletEnabled val="1"/>
        </dgm:presLayoutVars>
      </dgm:prSet>
      <dgm:spPr/>
    </dgm:pt>
  </dgm:ptLst>
  <dgm:cxnLst>
    <dgm:cxn modelId="{98442023-A6CF-46AB-BE41-396081A34EB2}" type="presOf" srcId="{C077ADE0-FD22-40ED-B0FF-76FE980B836E}" destId="{C1B4077F-B5FF-4F67-81D0-ED78899E54F0}" srcOrd="0" destOrd="0" presId="urn:microsoft.com/office/officeart/2005/8/layout/cycle3"/>
    <dgm:cxn modelId="{EE27D028-8AD1-42F9-8FEE-ED502730F5FC}" srcId="{C077ADE0-FD22-40ED-B0FF-76FE980B836E}" destId="{17AD0DE5-D48C-4F8F-A561-1B66EF96BD11}" srcOrd="3" destOrd="0" parTransId="{B188C109-69E1-4F24-824B-59F6D8A0D672}" sibTransId="{5DCE2FA2-AA20-481F-89A5-89B74987B24F}"/>
    <dgm:cxn modelId="{F4B4302B-D7B8-4AD4-AD94-9AA17EDB6746}" type="presOf" srcId="{B1D924E4-B847-4B0D-8BF3-879060F61781}" destId="{FC025FEB-9065-4BA3-B418-760475F7EDAB}" srcOrd="0" destOrd="0" presId="urn:microsoft.com/office/officeart/2005/8/layout/cycle3"/>
    <dgm:cxn modelId="{A876B62C-226D-4E36-ADA9-771A2380E1F5}" srcId="{C077ADE0-FD22-40ED-B0FF-76FE980B836E}" destId="{B1D924E4-B847-4B0D-8BF3-879060F61781}" srcOrd="6" destOrd="0" parTransId="{C4E068C9-E577-4E92-AB1C-3BB092ED71DE}" sibTransId="{17675CAA-E69B-4E4E-9D9B-8689AAA7F375}"/>
    <dgm:cxn modelId="{0AD2C037-08B8-4CC5-84E8-7589B6BE5FB0}" srcId="{C077ADE0-FD22-40ED-B0FF-76FE980B836E}" destId="{2C7829C2-2350-443C-AC88-03944FD1A9DE}" srcOrd="0" destOrd="0" parTransId="{EC397F1D-9E88-43F6-B4BA-69B96653B1ED}" sibTransId="{6FD05860-8874-4317-9396-EA9915865F7C}"/>
    <dgm:cxn modelId="{36BBF470-E311-4612-BE98-4A751F241F97}" srcId="{C077ADE0-FD22-40ED-B0FF-76FE980B836E}" destId="{25EB1A08-57B5-49C4-B236-E29C56168F15}" srcOrd="5" destOrd="0" parTransId="{39780D34-86AE-4F07-AA15-7214AFADE445}" sibTransId="{8F8ADECA-BACC-4A20-A356-9416A7F6F56B}"/>
    <dgm:cxn modelId="{0D044973-5A5F-441C-90A1-66663B545287}" type="presOf" srcId="{17AD0DE5-D48C-4F8F-A561-1B66EF96BD11}" destId="{0F3B8F30-E970-49EB-8DB8-45667CD8CA1C}" srcOrd="0" destOrd="0" presId="urn:microsoft.com/office/officeart/2005/8/layout/cycle3"/>
    <dgm:cxn modelId="{FB9DF773-F240-4ABC-A346-1CF8E915BECC}" srcId="{C077ADE0-FD22-40ED-B0FF-76FE980B836E}" destId="{526C5C3A-B464-4985-B8DD-0C7EA1EE406A}" srcOrd="1" destOrd="0" parTransId="{B70AD674-3E42-4062-9A12-A01078BD9908}" sibTransId="{862F63B9-6E87-4526-B0D3-6DD3D7CEE409}"/>
    <dgm:cxn modelId="{21D4635A-E5C0-482C-8CBE-00ECE398CA41}" type="presOf" srcId="{707FBA86-896D-4965-8063-72D47EC203AF}" destId="{60ED2CEA-8A28-4249-9A5F-3947CBCA7AEF}" srcOrd="0" destOrd="0" presId="urn:microsoft.com/office/officeart/2005/8/layout/cycle3"/>
    <dgm:cxn modelId="{04A3E285-A115-486B-8560-938395300D9C}" srcId="{C077ADE0-FD22-40ED-B0FF-76FE980B836E}" destId="{707FBA86-896D-4965-8063-72D47EC203AF}" srcOrd="2" destOrd="0" parTransId="{C75E39D8-C908-499A-9731-48818ADE606E}" sibTransId="{38D11D07-5039-4613-A4B8-191F50DE8F81}"/>
    <dgm:cxn modelId="{B40466A0-AF11-43C8-8F8B-9470F121CB89}" type="presOf" srcId="{526C5C3A-B464-4985-B8DD-0C7EA1EE406A}" destId="{A1281AA1-D3DA-4A38-A35B-BF09DD6BD8D0}" srcOrd="0" destOrd="0" presId="urn:microsoft.com/office/officeart/2005/8/layout/cycle3"/>
    <dgm:cxn modelId="{56BCD1A7-EF81-483D-8E25-C26CD306798F}" srcId="{C077ADE0-FD22-40ED-B0FF-76FE980B836E}" destId="{574C0678-D325-45E2-B194-9299242B6830}" srcOrd="4" destOrd="0" parTransId="{661900B0-84A2-4710-9EDB-76774372B6CF}" sibTransId="{E7150896-D54A-4D30-8C77-23FF4FD85AD3}"/>
    <dgm:cxn modelId="{BC1A43A9-9ECF-4218-8149-ED212722316F}" type="presOf" srcId="{6FD05860-8874-4317-9396-EA9915865F7C}" destId="{CDB494D7-EC69-4CFB-93F7-0899726D5342}" srcOrd="0" destOrd="0" presId="urn:microsoft.com/office/officeart/2005/8/layout/cycle3"/>
    <dgm:cxn modelId="{748092AE-E4D5-40F2-A7B5-4F19C106C1A0}" type="presOf" srcId="{574C0678-D325-45E2-B194-9299242B6830}" destId="{FF050570-1152-425F-AF27-BF175950423C}" srcOrd="0" destOrd="0" presId="urn:microsoft.com/office/officeart/2005/8/layout/cycle3"/>
    <dgm:cxn modelId="{28A1AECF-F81E-4BEF-ACF2-685B16BD29D3}" type="presOf" srcId="{2C7829C2-2350-443C-AC88-03944FD1A9DE}" destId="{557B58BE-6C0C-4E25-90C7-1A531192C670}" srcOrd="0" destOrd="0" presId="urn:microsoft.com/office/officeart/2005/8/layout/cycle3"/>
    <dgm:cxn modelId="{B93787F6-C132-46C8-9FD5-AA3311D8D85D}" type="presOf" srcId="{25EB1A08-57B5-49C4-B236-E29C56168F15}" destId="{7C28B036-2DB4-4BB4-9D20-0C57BFDE5D58}" srcOrd="0" destOrd="0" presId="urn:microsoft.com/office/officeart/2005/8/layout/cycle3"/>
    <dgm:cxn modelId="{1F9D3218-983D-4CA4-AB8F-D5A335357D35}" type="presParOf" srcId="{C1B4077F-B5FF-4F67-81D0-ED78899E54F0}" destId="{2B4CACC9-F312-436D-A46D-6E624FBB9247}" srcOrd="0" destOrd="0" presId="urn:microsoft.com/office/officeart/2005/8/layout/cycle3"/>
    <dgm:cxn modelId="{97BBE124-B08C-4AB8-A9A1-0885BD67C1F2}" type="presParOf" srcId="{2B4CACC9-F312-436D-A46D-6E624FBB9247}" destId="{557B58BE-6C0C-4E25-90C7-1A531192C670}" srcOrd="0" destOrd="0" presId="urn:microsoft.com/office/officeart/2005/8/layout/cycle3"/>
    <dgm:cxn modelId="{3ABB5BA3-94A6-45CF-BD01-A4B488DF744B}" type="presParOf" srcId="{2B4CACC9-F312-436D-A46D-6E624FBB9247}" destId="{CDB494D7-EC69-4CFB-93F7-0899726D5342}" srcOrd="1" destOrd="0" presId="urn:microsoft.com/office/officeart/2005/8/layout/cycle3"/>
    <dgm:cxn modelId="{3E5BF17F-73CE-4C7E-B586-3A276B1FEE8E}" type="presParOf" srcId="{2B4CACC9-F312-436D-A46D-6E624FBB9247}" destId="{A1281AA1-D3DA-4A38-A35B-BF09DD6BD8D0}" srcOrd="2" destOrd="0" presId="urn:microsoft.com/office/officeart/2005/8/layout/cycle3"/>
    <dgm:cxn modelId="{4551117E-911B-4231-B499-9EEEF0B6D54B}" type="presParOf" srcId="{2B4CACC9-F312-436D-A46D-6E624FBB9247}" destId="{60ED2CEA-8A28-4249-9A5F-3947CBCA7AEF}" srcOrd="3" destOrd="0" presId="urn:microsoft.com/office/officeart/2005/8/layout/cycle3"/>
    <dgm:cxn modelId="{3D3CA530-8013-4443-9A93-3092FEA56044}" type="presParOf" srcId="{2B4CACC9-F312-436D-A46D-6E624FBB9247}" destId="{0F3B8F30-E970-49EB-8DB8-45667CD8CA1C}" srcOrd="4" destOrd="0" presId="urn:microsoft.com/office/officeart/2005/8/layout/cycle3"/>
    <dgm:cxn modelId="{0334E6EB-FE6A-457A-A433-D90DFBB1BD8F}" type="presParOf" srcId="{2B4CACC9-F312-436D-A46D-6E624FBB9247}" destId="{FF050570-1152-425F-AF27-BF175950423C}" srcOrd="5" destOrd="0" presId="urn:microsoft.com/office/officeart/2005/8/layout/cycle3"/>
    <dgm:cxn modelId="{0CD64CC2-90BF-45EF-80EE-813F327E24F7}" type="presParOf" srcId="{2B4CACC9-F312-436D-A46D-6E624FBB9247}" destId="{7C28B036-2DB4-4BB4-9D20-0C57BFDE5D58}" srcOrd="6" destOrd="0" presId="urn:microsoft.com/office/officeart/2005/8/layout/cycle3"/>
    <dgm:cxn modelId="{0F3DA9AC-04D4-4912-9730-BB4668264EB0}" type="presParOf" srcId="{2B4CACC9-F312-436D-A46D-6E624FBB9247}" destId="{FC025FEB-9065-4BA3-B418-760475F7EDAB}"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77ADE0-FD22-40ED-B0FF-76FE980B836E}"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2C7829C2-2350-443C-AC88-03944FD1A9DE}">
      <dgm:prSet phldrT="[Text]"/>
      <dgm:spPr>
        <a:solidFill>
          <a:schemeClr val="accent4"/>
        </a:solidFill>
      </dgm:spPr>
      <dgm:t>
        <a:bodyPr/>
        <a:lstStyle/>
        <a:p>
          <a:r>
            <a:rPr lang="en-US" dirty="0"/>
            <a:t>Business Understanding</a:t>
          </a:r>
        </a:p>
      </dgm:t>
    </dgm:pt>
    <dgm:pt modelId="{EC397F1D-9E88-43F6-B4BA-69B96653B1ED}" type="parTrans" cxnId="{0AD2C037-08B8-4CC5-84E8-7589B6BE5FB0}">
      <dgm:prSet/>
      <dgm:spPr/>
      <dgm:t>
        <a:bodyPr/>
        <a:lstStyle/>
        <a:p>
          <a:endParaRPr lang="en-US"/>
        </a:p>
      </dgm:t>
    </dgm:pt>
    <dgm:pt modelId="{6FD05860-8874-4317-9396-EA9915865F7C}" type="sibTrans" cxnId="{0AD2C037-08B8-4CC5-84E8-7589B6BE5FB0}">
      <dgm:prSet/>
      <dgm:spPr>
        <a:solidFill>
          <a:srgbClr val="FF0000"/>
        </a:solidFill>
      </dgm:spPr>
      <dgm:t>
        <a:bodyPr/>
        <a:lstStyle/>
        <a:p>
          <a:endParaRPr lang="en-US"/>
        </a:p>
      </dgm:t>
    </dgm:pt>
    <dgm:pt modelId="{526C5C3A-B464-4985-B8DD-0C7EA1EE406A}">
      <dgm:prSet phldrT="[Text]"/>
      <dgm:spPr>
        <a:solidFill>
          <a:schemeClr val="accent6"/>
        </a:solidFill>
      </dgm:spPr>
      <dgm:t>
        <a:bodyPr/>
        <a:lstStyle/>
        <a:p>
          <a:r>
            <a:rPr lang="en-US" dirty="0"/>
            <a:t>Data Mining</a:t>
          </a:r>
        </a:p>
      </dgm:t>
    </dgm:pt>
    <dgm:pt modelId="{B70AD674-3E42-4062-9A12-A01078BD9908}" type="parTrans" cxnId="{FB9DF773-F240-4ABC-A346-1CF8E915BECC}">
      <dgm:prSet/>
      <dgm:spPr/>
      <dgm:t>
        <a:bodyPr/>
        <a:lstStyle/>
        <a:p>
          <a:endParaRPr lang="en-US"/>
        </a:p>
      </dgm:t>
    </dgm:pt>
    <dgm:pt modelId="{862F63B9-6E87-4526-B0D3-6DD3D7CEE409}" type="sibTrans" cxnId="{FB9DF773-F240-4ABC-A346-1CF8E915BECC}">
      <dgm:prSet/>
      <dgm:spPr/>
      <dgm:t>
        <a:bodyPr/>
        <a:lstStyle/>
        <a:p>
          <a:endParaRPr lang="en-US"/>
        </a:p>
      </dgm:t>
    </dgm:pt>
    <dgm:pt modelId="{707FBA86-896D-4965-8063-72D47EC203AF}">
      <dgm:prSet phldrT="[Text]"/>
      <dgm:spPr>
        <a:solidFill>
          <a:schemeClr val="accent6"/>
        </a:solidFill>
      </dgm:spPr>
      <dgm:t>
        <a:bodyPr/>
        <a:lstStyle/>
        <a:p>
          <a:r>
            <a:rPr lang="en-US" dirty="0"/>
            <a:t>Data Cleaning</a:t>
          </a:r>
        </a:p>
      </dgm:t>
    </dgm:pt>
    <dgm:pt modelId="{C75E39D8-C908-499A-9731-48818ADE606E}" type="parTrans" cxnId="{04A3E285-A115-486B-8560-938395300D9C}">
      <dgm:prSet/>
      <dgm:spPr/>
      <dgm:t>
        <a:bodyPr/>
        <a:lstStyle/>
        <a:p>
          <a:endParaRPr lang="en-US"/>
        </a:p>
      </dgm:t>
    </dgm:pt>
    <dgm:pt modelId="{38D11D07-5039-4613-A4B8-191F50DE8F81}" type="sibTrans" cxnId="{04A3E285-A115-486B-8560-938395300D9C}">
      <dgm:prSet/>
      <dgm:spPr/>
      <dgm:t>
        <a:bodyPr/>
        <a:lstStyle/>
        <a:p>
          <a:endParaRPr lang="en-US"/>
        </a:p>
      </dgm:t>
    </dgm:pt>
    <dgm:pt modelId="{17AD0DE5-D48C-4F8F-A561-1B66EF96BD11}">
      <dgm:prSet phldrT="[Text]"/>
      <dgm:spPr>
        <a:solidFill>
          <a:schemeClr val="accent4"/>
        </a:solidFill>
      </dgm:spPr>
      <dgm:t>
        <a:bodyPr/>
        <a:lstStyle/>
        <a:p>
          <a:r>
            <a:rPr lang="en-US" dirty="0"/>
            <a:t>Data Exploration</a:t>
          </a:r>
        </a:p>
      </dgm:t>
    </dgm:pt>
    <dgm:pt modelId="{B188C109-69E1-4F24-824B-59F6D8A0D672}" type="parTrans" cxnId="{EE27D028-8AD1-42F9-8FEE-ED502730F5FC}">
      <dgm:prSet/>
      <dgm:spPr/>
      <dgm:t>
        <a:bodyPr/>
        <a:lstStyle/>
        <a:p>
          <a:endParaRPr lang="en-US"/>
        </a:p>
      </dgm:t>
    </dgm:pt>
    <dgm:pt modelId="{5DCE2FA2-AA20-481F-89A5-89B74987B24F}" type="sibTrans" cxnId="{EE27D028-8AD1-42F9-8FEE-ED502730F5FC}">
      <dgm:prSet/>
      <dgm:spPr/>
      <dgm:t>
        <a:bodyPr/>
        <a:lstStyle/>
        <a:p>
          <a:endParaRPr lang="en-US"/>
        </a:p>
      </dgm:t>
    </dgm:pt>
    <dgm:pt modelId="{574C0678-D325-45E2-B194-9299242B6830}">
      <dgm:prSet phldrT="[Text]"/>
      <dgm:spPr>
        <a:solidFill>
          <a:srgbClr val="C00000"/>
        </a:solidFill>
      </dgm:spPr>
      <dgm:t>
        <a:bodyPr/>
        <a:lstStyle/>
        <a:p>
          <a:r>
            <a:rPr lang="en-US" dirty="0"/>
            <a:t>Feature Engineering</a:t>
          </a:r>
        </a:p>
      </dgm:t>
    </dgm:pt>
    <dgm:pt modelId="{661900B0-84A2-4710-9EDB-76774372B6CF}" type="parTrans" cxnId="{56BCD1A7-EF81-483D-8E25-C26CD306798F}">
      <dgm:prSet/>
      <dgm:spPr/>
      <dgm:t>
        <a:bodyPr/>
        <a:lstStyle/>
        <a:p>
          <a:endParaRPr lang="en-US"/>
        </a:p>
      </dgm:t>
    </dgm:pt>
    <dgm:pt modelId="{E7150896-D54A-4D30-8C77-23FF4FD85AD3}" type="sibTrans" cxnId="{56BCD1A7-EF81-483D-8E25-C26CD306798F}">
      <dgm:prSet/>
      <dgm:spPr/>
      <dgm:t>
        <a:bodyPr/>
        <a:lstStyle/>
        <a:p>
          <a:endParaRPr lang="en-US"/>
        </a:p>
      </dgm:t>
    </dgm:pt>
    <dgm:pt modelId="{25EB1A08-57B5-49C4-B236-E29C56168F15}">
      <dgm:prSet phldrT="[Text]"/>
      <dgm:spPr>
        <a:solidFill>
          <a:srgbClr val="C00000"/>
        </a:solidFill>
      </dgm:spPr>
      <dgm:t>
        <a:bodyPr/>
        <a:lstStyle/>
        <a:p>
          <a:r>
            <a:rPr lang="en-US" dirty="0"/>
            <a:t>Predictive Modeling</a:t>
          </a:r>
        </a:p>
      </dgm:t>
    </dgm:pt>
    <dgm:pt modelId="{39780D34-86AE-4F07-AA15-7214AFADE445}" type="parTrans" cxnId="{36BBF470-E311-4612-BE98-4A751F241F97}">
      <dgm:prSet/>
      <dgm:spPr/>
      <dgm:t>
        <a:bodyPr/>
        <a:lstStyle/>
        <a:p>
          <a:endParaRPr lang="en-US"/>
        </a:p>
      </dgm:t>
    </dgm:pt>
    <dgm:pt modelId="{8F8ADECA-BACC-4A20-A356-9416A7F6F56B}" type="sibTrans" cxnId="{36BBF470-E311-4612-BE98-4A751F241F97}">
      <dgm:prSet/>
      <dgm:spPr/>
      <dgm:t>
        <a:bodyPr/>
        <a:lstStyle/>
        <a:p>
          <a:endParaRPr lang="en-US"/>
        </a:p>
      </dgm:t>
    </dgm:pt>
    <dgm:pt modelId="{B1D924E4-B847-4B0D-8BF3-879060F61781}">
      <dgm:prSet phldrT="[Text]"/>
      <dgm:spPr>
        <a:solidFill>
          <a:schemeClr val="accent6"/>
        </a:solidFill>
      </dgm:spPr>
      <dgm:t>
        <a:bodyPr/>
        <a:lstStyle/>
        <a:p>
          <a:r>
            <a:rPr lang="en-US" dirty="0"/>
            <a:t>Data Visualization</a:t>
          </a:r>
        </a:p>
      </dgm:t>
    </dgm:pt>
    <dgm:pt modelId="{C4E068C9-E577-4E92-AB1C-3BB092ED71DE}" type="parTrans" cxnId="{A876B62C-226D-4E36-ADA9-771A2380E1F5}">
      <dgm:prSet/>
      <dgm:spPr/>
      <dgm:t>
        <a:bodyPr/>
        <a:lstStyle/>
        <a:p>
          <a:endParaRPr lang="en-US"/>
        </a:p>
      </dgm:t>
    </dgm:pt>
    <dgm:pt modelId="{17675CAA-E69B-4E4E-9D9B-8689AAA7F375}" type="sibTrans" cxnId="{A876B62C-226D-4E36-ADA9-771A2380E1F5}">
      <dgm:prSet/>
      <dgm:spPr/>
      <dgm:t>
        <a:bodyPr/>
        <a:lstStyle/>
        <a:p>
          <a:endParaRPr lang="en-US"/>
        </a:p>
      </dgm:t>
    </dgm:pt>
    <dgm:pt modelId="{C1B4077F-B5FF-4F67-81D0-ED78899E54F0}" type="pres">
      <dgm:prSet presAssocID="{C077ADE0-FD22-40ED-B0FF-76FE980B836E}" presName="Name0" presStyleCnt="0">
        <dgm:presLayoutVars>
          <dgm:dir/>
          <dgm:resizeHandles val="exact"/>
        </dgm:presLayoutVars>
      </dgm:prSet>
      <dgm:spPr/>
    </dgm:pt>
    <dgm:pt modelId="{2B4CACC9-F312-436D-A46D-6E624FBB9247}" type="pres">
      <dgm:prSet presAssocID="{C077ADE0-FD22-40ED-B0FF-76FE980B836E}" presName="cycle" presStyleCnt="0"/>
      <dgm:spPr/>
    </dgm:pt>
    <dgm:pt modelId="{557B58BE-6C0C-4E25-90C7-1A531192C670}" type="pres">
      <dgm:prSet presAssocID="{2C7829C2-2350-443C-AC88-03944FD1A9DE}" presName="nodeFirstNode" presStyleLbl="node1" presStyleIdx="0" presStyleCnt="7">
        <dgm:presLayoutVars>
          <dgm:bulletEnabled val="1"/>
        </dgm:presLayoutVars>
      </dgm:prSet>
      <dgm:spPr/>
    </dgm:pt>
    <dgm:pt modelId="{CDB494D7-EC69-4CFB-93F7-0899726D5342}" type="pres">
      <dgm:prSet presAssocID="{6FD05860-8874-4317-9396-EA9915865F7C}" presName="sibTransFirstNode" presStyleLbl="bgShp" presStyleIdx="0" presStyleCnt="1"/>
      <dgm:spPr/>
    </dgm:pt>
    <dgm:pt modelId="{A1281AA1-D3DA-4A38-A35B-BF09DD6BD8D0}" type="pres">
      <dgm:prSet presAssocID="{526C5C3A-B464-4985-B8DD-0C7EA1EE406A}" presName="nodeFollowingNodes" presStyleLbl="node1" presStyleIdx="1" presStyleCnt="7">
        <dgm:presLayoutVars>
          <dgm:bulletEnabled val="1"/>
        </dgm:presLayoutVars>
      </dgm:prSet>
      <dgm:spPr/>
    </dgm:pt>
    <dgm:pt modelId="{60ED2CEA-8A28-4249-9A5F-3947CBCA7AEF}" type="pres">
      <dgm:prSet presAssocID="{707FBA86-896D-4965-8063-72D47EC203AF}" presName="nodeFollowingNodes" presStyleLbl="node1" presStyleIdx="2" presStyleCnt="7">
        <dgm:presLayoutVars>
          <dgm:bulletEnabled val="1"/>
        </dgm:presLayoutVars>
      </dgm:prSet>
      <dgm:spPr/>
    </dgm:pt>
    <dgm:pt modelId="{0F3B8F30-E970-49EB-8DB8-45667CD8CA1C}" type="pres">
      <dgm:prSet presAssocID="{17AD0DE5-D48C-4F8F-A561-1B66EF96BD11}" presName="nodeFollowingNodes" presStyleLbl="node1" presStyleIdx="3" presStyleCnt="7">
        <dgm:presLayoutVars>
          <dgm:bulletEnabled val="1"/>
        </dgm:presLayoutVars>
      </dgm:prSet>
      <dgm:spPr/>
    </dgm:pt>
    <dgm:pt modelId="{FF050570-1152-425F-AF27-BF175950423C}" type="pres">
      <dgm:prSet presAssocID="{574C0678-D325-45E2-B194-9299242B6830}" presName="nodeFollowingNodes" presStyleLbl="node1" presStyleIdx="4" presStyleCnt="7">
        <dgm:presLayoutVars>
          <dgm:bulletEnabled val="1"/>
        </dgm:presLayoutVars>
      </dgm:prSet>
      <dgm:spPr/>
    </dgm:pt>
    <dgm:pt modelId="{7C28B036-2DB4-4BB4-9D20-0C57BFDE5D58}" type="pres">
      <dgm:prSet presAssocID="{25EB1A08-57B5-49C4-B236-E29C56168F15}" presName="nodeFollowingNodes" presStyleLbl="node1" presStyleIdx="5" presStyleCnt="7">
        <dgm:presLayoutVars>
          <dgm:bulletEnabled val="1"/>
        </dgm:presLayoutVars>
      </dgm:prSet>
      <dgm:spPr/>
    </dgm:pt>
    <dgm:pt modelId="{FC025FEB-9065-4BA3-B418-760475F7EDAB}" type="pres">
      <dgm:prSet presAssocID="{B1D924E4-B847-4B0D-8BF3-879060F61781}" presName="nodeFollowingNodes" presStyleLbl="node1" presStyleIdx="6" presStyleCnt="7">
        <dgm:presLayoutVars>
          <dgm:bulletEnabled val="1"/>
        </dgm:presLayoutVars>
      </dgm:prSet>
      <dgm:spPr/>
    </dgm:pt>
  </dgm:ptLst>
  <dgm:cxnLst>
    <dgm:cxn modelId="{98442023-A6CF-46AB-BE41-396081A34EB2}" type="presOf" srcId="{C077ADE0-FD22-40ED-B0FF-76FE980B836E}" destId="{C1B4077F-B5FF-4F67-81D0-ED78899E54F0}" srcOrd="0" destOrd="0" presId="urn:microsoft.com/office/officeart/2005/8/layout/cycle3"/>
    <dgm:cxn modelId="{EE27D028-8AD1-42F9-8FEE-ED502730F5FC}" srcId="{C077ADE0-FD22-40ED-B0FF-76FE980B836E}" destId="{17AD0DE5-D48C-4F8F-A561-1B66EF96BD11}" srcOrd="3" destOrd="0" parTransId="{B188C109-69E1-4F24-824B-59F6D8A0D672}" sibTransId="{5DCE2FA2-AA20-481F-89A5-89B74987B24F}"/>
    <dgm:cxn modelId="{F4B4302B-D7B8-4AD4-AD94-9AA17EDB6746}" type="presOf" srcId="{B1D924E4-B847-4B0D-8BF3-879060F61781}" destId="{FC025FEB-9065-4BA3-B418-760475F7EDAB}" srcOrd="0" destOrd="0" presId="urn:microsoft.com/office/officeart/2005/8/layout/cycle3"/>
    <dgm:cxn modelId="{A876B62C-226D-4E36-ADA9-771A2380E1F5}" srcId="{C077ADE0-FD22-40ED-B0FF-76FE980B836E}" destId="{B1D924E4-B847-4B0D-8BF3-879060F61781}" srcOrd="6" destOrd="0" parTransId="{C4E068C9-E577-4E92-AB1C-3BB092ED71DE}" sibTransId="{17675CAA-E69B-4E4E-9D9B-8689AAA7F375}"/>
    <dgm:cxn modelId="{0AD2C037-08B8-4CC5-84E8-7589B6BE5FB0}" srcId="{C077ADE0-FD22-40ED-B0FF-76FE980B836E}" destId="{2C7829C2-2350-443C-AC88-03944FD1A9DE}" srcOrd="0" destOrd="0" parTransId="{EC397F1D-9E88-43F6-B4BA-69B96653B1ED}" sibTransId="{6FD05860-8874-4317-9396-EA9915865F7C}"/>
    <dgm:cxn modelId="{36BBF470-E311-4612-BE98-4A751F241F97}" srcId="{C077ADE0-FD22-40ED-B0FF-76FE980B836E}" destId="{25EB1A08-57B5-49C4-B236-E29C56168F15}" srcOrd="5" destOrd="0" parTransId="{39780D34-86AE-4F07-AA15-7214AFADE445}" sibTransId="{8F8ADECA-BACC-4A20-A356-9416A7F6F56B}"/>
    <dgm:cxn modelId="{0D044973-5A5F-441C-90A1-66663B545287}" type="presOf" srcId="{17AD0DE5-D48C-4F8F-A561-1B66EF96BD11}" destId="{0F3B8F30-E970-49EB-8DB8-45667CD8CA1C}" srcOrd="0" destOrd="0" presId="urn:microsoft.com/office/officeart/2005/8/layout/cycle3"/>
    <dgm:cxn modelId="{FB9DF773-F240-4ABC-A346-1CF8E915BECC}" srcId="{C077ADE0-FD22-40ED-B0FF-76FE980B836E}" destId="{526C5C3A-B464-4985-B8DD-0C7EA1EE406A}" srcOrd="1" destOrd="0" parTransId="{B70AD674-3E42-4062-9A12-A01078BD9908}" sibTransId="{862F63B9-6E87-4526-B0D3-6DD3D7CEE409}"/>
    <dgm:cxn modelId="{21D4635A-E5C0-482C-8CBE-00ECE398CA41}" type="presOf" srcId="{707FBA86-896D-4965-8063-72D47EC203AF}" destId="{60ED2CEA-8A28-4249-9A5F-3947CBCA7AEF}" srcOrd="0" destOrd="0" presId="urn:microsoft.com/office/officeart/2005/8/layout/cycle3"/>
    <dgm:cxn modelId="{04A3E285-A115-486B-8560-938395300D9C}" srcId="{C077ADE0-FD22-40ED-B0FF-76FE980B836E}" destId="{707FBA86-896D-4965-8063-72D47EC203AF}" srcOrd="2" destOrd="0" parTransId="{C75E39D8-C908-499A-9731-48818ADE606E}" sibTransId="{38D11D07-5039-4613-A4B8-191F50DE8F81}"/>
    <dgm:cxn modelId="{B40466A0-AF11-43C8-8F8B-9470F121CB89}" type="presOf" srcId="{526C5C3A-B464-4985-B8DD-0C7EA1EE406A}" destId="{A1281AA1-D3DA-4A38-A35B-BF09DD6BD8D0}" srcOrd="0" destOrd="0" presId="urn:microsoft.com/office/officeart/2005/8/layout/cycle3"/>
    <dgm:cxn modelId="{56BCD1A7-EF81-483D-8E25-C26CD306798F}" srcId="{C077ADE0-FD22-40ED-B0FF-76FE980B836E}" destId="{574C0678-D325-45E2-B194-9299242B6830}" srcOrd="4" destOrd="0" parTransId="{661900B0-84A2-4710-9EDB-76774372B6CF}" sibTransId="{E7150896-D54A-4D30-8C77-23FF4FD85AD3}"/>
    <dgm:cxn modelId="{BC1A43A9-9ECF-4218-8149-ED212722316F}" type="presOf" srcId="{6FD05860-8874-4317-9396-EA9915865F7C}" destId="{CDB494D7-EC69-4CFB-93F7-0899726D5342}" srcOrd="0" destOrd="0" presId="urn:microsoft.com/office/officeart/2005/8/layout/cycle3"/>
    <dgm:cxn modelId="{748092AE-E4D5-40F2-A7B5-4F19C106C1A0}" type="presOf" srcId="{574C0678-D325-45E2-B194-9299242B6830}" destId="{FF050570-1152-425F-AF27-BF175950423C}" srcOrd="0" destOrd="0" presId="urn:microsoft.com/office/officeart/2005/8/layout/cycle3"/>
    <dgm:cxn modelId="{28A1AECF-F81E-4BEF-ACF2-685B16BD29D3}" type="presOf" srcId="{2C7829C2-2350-443C-AC88-03944FD1A9DE}" destId="{557B58BE-6C0C-4E25-90C7-1A531192C670}" srcOrd="0" destOrd="0" presId="urn:microsoft.com/office/officeart/2005/8/layout/cycle3"/>
    <dgm:cxn modelId="{B93787F6-C132-46C8-9FD5-AA3311D8D85D}" type="presOf" srcId="{25EB1A08-57B5-49C4-B236-E29C56168F15}" destId="{7C28B036-2DB4-4BB4-9D20-0C57BFDE5D58}" srcOrd="0" destOrd="0" presId="urn:microsoft.com/office/officeart/2005/8/layout/cycle3"/>
    <dgm:cxn modelId="{1F9D3218-983D-4CA4-AB8F-D5A335357D35}" type="presParOf" srcId="{C1B4077F-B5FF-4F67-81D0-ED78899E54F0}" destId="{2B4CACC9-F312-436D-A46D-6E624FBB9247}" srcOrd="0" destOrd="0" presId="urn:microsoft.com/office/officeart/2005/8/layout/cycle3"/>
    <dgm:cxn modelId="{97BBE124-B08C-4AB8-A9A1-0885BD67C1F2}" type="presParOf" srcId="{2B4CACC9-F312-436D-A46D-6E624FBB9247}" destId="{557B58BE-6C0C-4E25-90C7-1A531192C670}" srcOrd="0" destOrd="0" presId="urn:microsoft.com/office/officeart/2005/8/layout/cycle3"/>
    <dgm:cxn modelId="{3ABB5BA3-94A6-45CF-BD01-A4B488DF744B}" type="presParOf" srcId="{2B4CACC9-F312-436D-A46D-6E624FBB9247}" destId="{CDB494D7-EC69-4CFB-93F7-0899726D5342}" srcOrd="1" destOrd="0" presId="urn:microsoft.com/office/officeart/2005/8/layout/cycle3"/>
    <dgm:cxn modelId="{3E5BF17F-73CE-4C7E-B586-3A276B1FEE8E}" type="presParOf" srcId="{2B4CACC9-F312-436D-A46D-6E624FBB9247}" destId="{A1281AA1-D3DA-4A38-A35B-BF09DD6BD8D0}" srcOrd="2" destOrd="0" presId="urn:microsoft.com/office/officeart/2005/8/layout/cycle3"/>
    <dgm:cxn modelId="{4551117E-911B-4231-B499-9EEEF0B6D54B}" type="presParOf" srcId="{2B4CACC9-F312-436D-A46D-6E624FBB9247}" destId="{60ED2CEA-8A28-4249-9A5F-3947CBCA7AEF}" srcOrd="3" destOrd="0" presId="urn:microsoft.com/office/officeart/2005/8/layout/cycle3"/>
    <dgm:cxn modelId="{3D3CA530-8013-4443-9A93-3092FEA56044}" type="presParOf" srcId="{2B4CACC9-F312-436D-A46D-6E624FBB9247}" destId="{0F3B8F30-E970-49EB-8DB8-45667CD8CA1C}" srcOrd="4" destOrd="0" presId="urn:microsoft.com/office/officeart/2005/8/layout/cycle3"/>
    <dgm:cxn modelId="{0334E6EB-FE6A-457A-A433-D90DFBB1BD8F}" type="presParOf" srcId="{2B4CACC9-F312-436D-A46D-6E624FBB9247}" destId="{FF050570-1152-425F-AF27-BF175950423C}" srcOrd="5" destOrd="0" presId="urn:microsoft.com/office/officeart/2005/8/layout/cycle3"/>
    <dgm:cxn modelId="{0CD64CC2-90BF-45EF-80EE-813F327E24F7}" type="presParOf" srcId="{2B4CACC9-F312-436D-A46D-6E624FBB9247}" destId="{7C28B036-2DB4-4BB4-9D20-0C57BFDE5D58}" srcOrd="6" destOrd="0" presId="urn:microsoft.com/office/officeart/2005/8/layout/cycle3"/>
    <dgm:cxn modelId="{0F3DA9AC-04D4-4912-9730-BB4668264EB0}" type="presParOf" srcId="{2B4CACC9-F312-436D-A46D-6E624FBB9247}" destId="{FC025FEB-9065-4BA3-B418-760475F7EDAB}"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494D7-EC69-4CFB-93F7-0899726D5342}">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rgbClr val="B40000"/>
        </a:solidFill>
        <a:ln>
          <a:noFill/>
        </a:ln>
        <a:effectLst/>
      </dsp:spPr>
      <dsp:style>
        <a:lnRef idx="0">
          <a:scrgbClr r="0" g="0" b="0"/>
        </a:lnRef>
        <a:fillRef idx="1">
          <a:scrgbClr r="0" g="0" b="0"/>
        </a:fillRef>
        <a:effectRef idx="0">
          <a:scrgbClr r="0" g="0" b="0"/>
        </a:effectRef>
        <a:fontRef idx="minor"/>
      </dsp:style>
    </dsp:sp>
    <dsp:sp modelId="{557B58BE-6C0C-4E25-90C7-1A531192C670}">
      <dsp:nvSpPr>
        <dsp:cNvPr id="0" name=""/>
        <dsp:cNvSpPr/>
      </dsp:nvSpPr>
      <dsp:spPr>
        <a:xfrm>
          <a:off x="3184921" y="3216"/>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3227834" y="46129"/>
        <a:ext cx="1672330" cy="793252"/>
      </dsp:txXfrm>
    </dsp:sp>
    <dsp:sp modelId="{A1281AA1-D3DA-4A38-A35B-BF09DD6BD8D0}">
      <dsp:nvSpPr>
        <dsp:cNvPr id="0" name=""/>
        <dsp:cNvSpPr/>
      </dsp:nvSpPr>
      <dsp:spPr>
        <a:xfrm>
          <a:off x="5049320" y="901063"/>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Mining</a:t>
          </a:r>
        </a:p>
      </dsp:txBody>
      <dsp:txXfrm>
        <a:off x="5092233" y="943976"/>
        <a:ext cx="1672330" cy="793252"/>
      </dsp:txXfrm>
    </dsp:sp>
    <dsp:sp modelId="{60ED2CEA-8A28-4249-9A5F-3947CBCA7AEF}">
      <dsp:nvSpPr>
        <dsp:cNvPr id="0" name=""/>
        <dsp:cNvSpPr/>
      </dsp:nvSpPr>
      <dsp:spPr>
        <a:xfrm>
          <a:off x="5509788" y="2918507"/>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5552701" y="2961420"/>
        <a:ext cx="1672330" cy="793252"/>
      </dsp:txXfrm>
    </dsp:sp>
    <dsp:sp modelId="{0F3B8F30-E970-49EB-8DB8-45667CD8CA1C}">
      <dsp:nvSpPr>
        <dsp:cNvPr id="0" name=""/>
        <dsp:cNvSpPr/>
      </dsp:nvSpPr>
      <dsp:spPr>
        <a:xfrm>
          <a:off x="4219584" y="4536372"/>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Exploration</a:t>
          </a:r>
        </a:p>
      </dsp:txBody>
      <dsp:txXfrm>
        <a:off x="4262497" y="4579285"/>
        <a:ext cx="1672330" cy="793252"/>
      </dsp:txXfrm>
    </dsp:sp>
    <dsp:sp modelId="{FF050570-1152-425F-AF27-BF175950423C}">
      <dsp:nvSpPr>
        <dsp:cNvPr id="0" name=""/>
        <dsp:cNvSpPr/>
      </dsp:nvSpPr>
      <dsp:spPr>
        <a:xfrm>
          <a:off x="2150258" y="4536372"/>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2193171" y="4579285"/>
        <a:ext cx="1672330" cy="793252"/>
      </dsp:txXfrm>
    </dsp:sp>
    <dsp:sp modelId="{7C28B036-2DB4-4BB4-9D20-0C57BFDE5D58}">
      <dsp:nvSpPr>
        <dsp:cNvPr id="0" name=""/>
        <dsp:cNvSpPr/>
      </dsp:nvSpPr>
      <dsp:spPr>
        <a:xfrm>
          <a:off x="860055" y="2918507"/>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Predictive Modeling</a:t>
          </a:r>
        </a:p>
      </dsp:txBody>
      <dsp:txXfrm>
        <a:off x="902968" y="2961420"/>
        <a:ext cx="1672330" cy="793252"/>
      </dsp:txXfrm>
    </dsp:sp>
    <dsp:sp modelId="{FC025FEB-9065-4BA3-B418-760475F7EDAB}">
      <dsp:nvSpPr>
        <dsp:cNvPr id="0" name=""/>
        <dsp:cNvSpPr/>
      </dsp:nvSpPr>
      <dsp:spPr>
        <a:xfrm>
          <a:off x="1320523" y="901063"/>
          <a:ext cx="1758156" cy="8790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Visualization</a:t>
          </a:r>
        </a:p>
      </dsp:txBody>
      <dsp:txXfrm>
        <a:off x="1363436" y="943976"/>
        <a:ext cx="1672330" cy="793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494D7-EC69-4CFB-93F7-0899726D5342}">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rgbClr val="FF0000"/>
        </a:solidFill>
        <a:ln>
          <a:noFill/>
        </a:ln>
        <a:effectLst/>
      </dsp:spPr>
      <dsp:style>
        <a:lnRef idx="0">
          <a:scrgbClr r="0" g="0" b="0"/>
        </a:lnRef>
        <a:fillRef idx="1">
          <a:scrgbClr r="0" g="0" b="0"/>
        </a:fillRef>
        <a:effectRef idx="0">
          <a:scrgbClr r="0" g="0" b="0"/>
        </a:effectRef>
        <a:fontRef idx="minor"/>
      </dsp:style>
    </dsp:sp>
    <dsp:sp modelId="{557B58BE-6C0C-4E25-90C7-1A531192C670}">
      <dsp:nvSpPr>
        <dsp:cNvPr id="0" name=""/>
        <dsp:cNvSpPr/>
      </dsp:nvSpPr>
      <dsp:spPr>
        <a:xfrm>
          <a:off x="3184921" y="3216"/>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3227834" y="46129"/>
        <a:ext cx="1672330" cy="793252"/>
      </dsp:txXfrm>
    </dsp:sp>
    <dsp:sp modelId="{A1281AA1-D3DA-4A38-A35B-BF09DD6BD8D0}">
      <dsp:nvSpPr>
        <dsp:cNvPr id="0" name=""/>
        <dsp:cNvSpPr/>
      </dsp:nvSpPr>
      <dsp:spPr>
        <a:xfrm>
          <a:off x="5049320" y="901063"/>
          <a:ext cx="1758156" cy="8790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Mining</a:t>
          </a:r>
        </a:p>
      </dsp:txBody>
      <dsp:txXfrm>
        <a:off x="5092233" y="943976"/>
        <a:ext cx="1672330" cy="793252"/>
      </dsp:txXfrm>
    </dsp:sp>
    <dsp:sp modelId="{60ED2CEA-8A28-4249-9A5F-3947CBCA7AEF}">
      <dsp:nvSpPr>
        <dsp:cNvPr id="0" name=""/>
        <dsp:cNvSpPr/>
      </dsp:nvSpPr>
      <dsp:spPr>
        <a:xfrm>
          <a:off x="5509788" y="2918507"/>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5552701" y="2961420"/>
        <a:ext cx="1672330" cy="793252"/>
      </dsp:txXfrm>
    </dsp:sp>
    <dsp:sp modelId="{0F3B8F30-E970-49EB-8DB8-45667CD8CA1C}">
      <dsp:nvSpPr>
        <dsp:cNvPr id="0" name=""/>
        <dsp:cNvSpPr/>
      </dsp:nvSpPr>
      <dsp:spPr>
        <a:xfrm>
          <a:off x="4219584" y="4536372"/>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Exploration</a:t>
          </a:r>
        </a:p>
      </dsp:txBody>
      <dsp:txXfrm>
        <a:off x="4262497" y="4579285"/>
        <a:ext cx="1672330" cy="793252"/>
      </dsp:txXfrm>
    </dsp:sp>
    <dsp:sp modelId="{FF050570-1152-425F-AF27-BF175950423C}">
      <dsp:nvSpPr>
        <dsp:cNvPr id="0" name=""/>
        <dsp:cNvSpPr/>
      </dsp:nvSpPr>
      <dsp:spPr>
        <a:xfrm>
          <a:off x="2150258" y="4536372"/>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2193171" y="4579285"/>
        <a:ext cx="1672330" cy="793252"/>
      </dsp:txXfrm>
    </dsp:sp>
    <dsp:sp modelId="{7C28B036-2DB4-4BB4-9D20-0C57BFDE5D58}">
      <dsp:nvSpPr>
        <dsp:cNvPr id="0" name=""/>
        <dsp:cNvSpPr/>
      </dsp:nvSpPr>
      <dsp:spPr>
        <a:xfrm>
          <a:off x="860055" y="2918507"/>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Predictive Modeling</a:t>
          </a:r>
        </a:p>
      </dsp:txBody>
      <dsp:txXfrm>
        <a:off x="902968" y="2961420"/>
        <a:ext cx="1672330" cy="793252"/>
      </dsp:txXfrm>
    </dsp:sp>
    <dsp:sp modelId="{FC025FEB-9065-4BA3-B418-760475F7EDAB}">
      <dsp:nvSpPr>
        <dsp:cNvPr id="0" name=""/>
        <dsp:cNvSpPr/>
      </dsp:nvSpPr>
      <dsp:spPr>
        <a:xfrm>
          <a:off x="1320523" y="901063"/>
          <a:ext cx="1758156" cy="8790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Visualization</a:t>
          </a:r>
        </a:p>
      </dsp:txBody>
      <dsp:txXfrm>
        <a:off x="1363436" y="943976"/>
        <a:ext cx="1672330" cy="7932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494D7-EC69-4CFB-93F7-0899726D5342}">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rgbClr val="FF0000"/>
        </a:solidFill>
        <a:ln>
          <a:noFill/>
        </a:ln>
        <a:effectLst/>
      </dsp:spPr>
      <dsp:style>
        <a:lnRef idx="0">
          <a:scrgbClr r="0" g="0" b="0"/>
        </a:lnRef>
        <a:fillRef idx="1">
          <a:scrgbClr r="0" g="0" b="0"/>
        </a:fillRef>
        <a:effectRef idx="0">
          <a:scrgbClr r="0" g="0" b="0"/>
        </a:effectRef>
        <a:fontRef idx="minor"/>
      </dsp:style>
    </dsp:sp>
    <dsp:sp modelId="{557B58BE-6C0C-4E25-90C7-1A531192C670}">
      <dsp:nvSpPr>
        <dsp:cNvPr id="0" name=""/>
        <dsp:cNvSpPr/>
      </dsp:nvSpPr>
      <dsp:spPr>
        <a:xfrm>
          <a:off x="3184921" y="3216"/>
          <a:ext cx="1758156" cy="879078"/>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3227834" y="46129"/>
        <a:ext cx="1672330" cy="793252"/>
      </dsp:txXfrm>
    </dsp:sp>
    <dsp:sp modelId="{A1281AA1-D3DA-4A38-A35B-BF09DD6BD8D0}">
      <dsp:nvSpPr>
        <dsp:cNvPr id="0" name=""/>
        <dsp:cNvSpPr/>
      </dsp:nvSpPr>
      <dsp:spPr>
        <a:xfrm>
          <a:off x="5049320" y="901063"/>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Mining</a:t>
          </a:r>
        </a:p>
      </dsp:txBody>
      <dsp:txXfrm>
        <a:off x="5092233" y="943976"/>
        <a:ext cx="1672330" cy="793252"/>
      </dsp:txXfrm>
    </dsp:sp>
    <dsp:sp modelId="{60ED2CEA-8A28-4249-9A5F-3947CBCA7AEF}">
      <dsp:nvSpPr>
        <dsp:cNvPr id="0" name=""/>
        <dsp:cNvSpPr/>
      </dsp:nvSpPr>
      <dsp:spPr>
        <a:xfrm>
          <a:off x="5509788" y="2918507"/>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5552701" y="2961420"/>
        <a:ext cx="1672330" cy="793252"/>
      </dsp:txXfrm>
    </dsp:sp>
    <dsp:sp modelId="{0F3B8F30-E970-49EB-8DB8-45667CD8CA1C}">
      <dsp:nvSpPr>
        <dsp:cNvPr id="0" name=""/>
        <dsp:cNvSpPr/>
      </dsp:nvSpPr>
      <dsp:spPr>
        <a:xfrm>
          <a:off x="4219584" y="4536372"/>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Exploration</a:t>
          </a:r>
        </a:p>
      </dsp:txBody>
      <dsp:txXfrm>
        <a:off x="4262497" y="4579285"/>
        <a:ext cx="1672330" cy="793252"/>
      </dsp:txXfrm>
    </dsp:sp>
    <dsp:sp modelId="{FF050570-1152-425F-AF27-BF175950423C}">
      <dsp:nvSpPr>
        <dsp:cNvPr id="0" name=""/>
        <dsp:cNvSpPr/>
      </dsp:nvSpPr>
      <dsp:spPr>
        <a:xfrm>
          <a:off x="2150258" y="4536372"/>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2193171" y="4579285"/>
        <a:ext cx="1672330" cy="793252"/>
      </dsp:txXfrm>
    </dsp:sp>
    <dsp:sp modelId="{7C28B036-2DB4-4BB4-9D20-0C57BFDE5D58}">
      <dsp:nvSpPr>
        <dsp:cNvPr id="0" name=""/>
        <dsp:cNvSpPr/>
      </dsp:nvSpPr>
      <dsp:spPr>
        <a:xfrm>
          <a:off x="860055" y="2918507"/>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Predictive Modeling</a:t>
          </a:r>
        </a:p>
      </dsp:txBody>
      <dsp:txXfrm>
        <a:off x="902968" y="2961420"/>
        <a:ext cx="1672330" cy="793252"/>
      </dsp:txXfrm>
    </dsp:sp>
    <dsp:sp modelId="{FC025FEB-9065-4BA3-B418-760475F7EDAB}">
      <dsp:nvSpPr>
        <dsp:cNvPr id="0" name=""/>
        <dsp:cNvSpPr/>
      </dsp:nvSpPr>
      <dsp:spPr>
        <a:xfrm>
          <a:off x="1320523" y="901063"/>
          <a:ext cx="1758156" cy="8790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Visualization</a:t>
          </a:r>
        </a:p>
      </dsp:txBody>
      <dsp:txXfrm>
        <a:off x="1363436" y="943976"/>
        <a:ext cx="1672330" cy="7932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494D7-EC69-4CFB-93F7-0899726D5342}">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rgbClr val="FF0000"/>
        </a:solidFill>
        <a:ln>
          <a:noFill/>
        </a:ln>
        <a:effectLst/>
      </dsp:spPr>
      <dsp:style>
        <a:lnRef idx="0">
          <a:scrgbClr r="0" g="0" b="0"/>
        </a:lnRef>
        <a:fillRef idx="1">
          <a:scrgbClr r="0" g="0" b="0"/>
        </a:fillRef>
        <a:effectRef idx="0">
          <a:scrgbClr r="0" g="0" b="0"/>
        </a:effectRef>
        <a:fontRef idx="minor"/>
      </dsp:style>
    </dsp:sp>
    <dsp:sp modelId="{557B58BE-6C0C-4E25-90C7-1A531192C670}">
      <dsp:nvSpPr>
        <dsp:cNvPr id="0" name=""/>
        <dsp:cNvSpPr/>
      </dsp:nvSpPr>
      <dsp:spPr>
        <a:xfrm>
          <a:off x="3184921" y="3216"/>
          <a:ext cx="1758156" cy="879078"/>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3227834" y="46129"/>
        <a:ext cx="1672330" cy="793252"/>
      </dsp:txXfrm>
    </dsp:sp>
    <dsp:sp modelId="{A1281AA1-D3DA-4A38-A35B-BF09DD6BD8D0}">
      <dsp:nvSpPr>
        <dsp:cNvPr id="0" name=""/>
        <dsp:cNvSpPr/>
      </dsp:nvSpPr>
      <dsp:spPr>
        <a:xfrm>
          <a:off x="5049320" y="901063"/>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Mining</a:t>
          </a:r>
        </a:p>
      </dsp:txBody>
      <dsp:txXfrm>
        <a:off x="5092233" y="943976"/>
        <a:ext cx="1672330" cy="793252"/>
      </dsp:txXfrm>
    </dsp:sp>
    <dsp:sp modelId="{60ED2CEA-8A28-4249-9A5F-3947CBCA7AEF}">
      <dsp:nvSpPr>
        <dsp:cNvPr id="0" name=""/>
        <dsp:cNvSpPr/>
      </dsp:nvSpPr>
      <dsp:spPr>
        <a:xfrm>
          <a:off x="5509788" y="2918507"/>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5552701" y="2961420"/>
        <a:ext cx="1672330" cy="793252"/>
      </dsp:txXfrm>
    </dsp:sp>
    <dsp:sp modelId="{0F3B8F30-E970-49EB-8DB8-45667CD8CA1C}">
      <dsp:nvSpPr>
        <dsp:cNvPr id="0" name=""/>
        <dsp:cNvSpPr/>
      </dsp:nvSpPr>
      <dsp:spPr>
        <a:xfrm>
          <a:off x="4219584" y="4536372"/>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Exploration</a:t>
          </a:r>
        </a:p>
      </dsp:txBody>
      <dsp:txXfrm>
        <a:off x="4262497" y="4579285"/>
        <a:ext cx="1672330" cy="793252"/>
      </dsp:txXfrm>
    </dsp:sp>
    <dsp:sp modelId="{FF050570-1152-425F-AF27-BF175950423C}">
      <dsp:nvSpPr>
        <dsp:cNvPr id="0" name=""/>
        <dsp:cNvSpPr/>
      </dsp:nvSpPr>
      <dsp:spPr>
        <a:xfrm>
          <a:off x="2150258" y="4536372"/>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2193171" y="4579285"/>
        <a:ext cx="1672330" cy="793252"/>
      </dsp:txXfrm>
    </dsp:sp>
    <dsp:sp modelId="{7C28B036-2DB4-4BB4-9D20-0C57BFDE5D58}">
      <dsp:nvSpPr>
        <dsp:cNvPr id="0" name=""/>
        <dsp:cNvSpPr/>
      </dsp:nvSpPr>
      <dsp:spPr>
        <a:xfrm>
          <a:off x="860055" y="2918507"/>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Predictive Modeling</a:t>
          </a:r>
        </a:p>
      </dsp:txBody>
      <dsp:txXfrm>
        <a:off x="902968" y="2961420"/>
        <a:ext cx="1672330" cy="793252"/>
      </dsp:txXfrm>
    </dsp:sp>
    <dsp:sp modelId="{FC025FEB-9065-4BA3-B418-760475F7EDAB}">
      <dsp:nvSpPr>
        <dsp:cNvPr id="0" name=""/>
        <dsp:cNvSpPr/>
      </dsp:nvSpPr>
      <dsp:spPr>
        <a:xfrm>
          <a:off x="1320523" y="901063"/>
          <a:ext cx="1758156" cy="8790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Visualization</a:t>
          </a:r>
        </a:p>
      </dsp:txBody>
      <dsp:txXfrm>
        <a:off x="1363436" y="943976"/>
        <a:ext cx="1672330" cy="793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494D7-EC69-4CFB-93F7-0899726D5342}">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rgbClr val="FF0000"/>
        </a:solidFill>
        <a:ln>
          <a:noFill/>
        </a:ln>
        <a:effectLst/>
      </dsp:spPr>
      <dsp:style>
        <a:lnRef idx="0">
          <a:scrgbClr r="0" g="0" b="0"/>
        </a:lnRef>
        <a:fillRef idx="1">
          <a:scrgbClr r="0" g="0" b="0"/>
        </a:fillRef>
        <a:effectRef idx="0">
          <a:scrgbClr r="0" g="0" b="0"/>
        </a:effectRef>
        <a:fontRef idx="minor"/>
      </dsp:style>
    </dsp:sp>
    <dsp:sp modelId="{557B58BE-6C0C-4E25-90C7-1A531192C670}">
      <dsp:nvSpPr>
        <dsp:cNvPr id="0" name=""/>
        <dsp:cNvSpPr/>
      </dsp:nvSpPr>
      <dsp:spPr>
        <a:xfrm>
          <a:off x="3184921" y="3216"/>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3227834" y="46129"/>
        <a:ext cx="1672330" cy="793252"/>
      </dsp:txXfrm>
    </dsp:sp>
    <dsp:sp modelId="{A1281AA1-D3DA-4A38-A35B-BF09DD6BD8D0}">
      <dsp:nvSpPr>
        <dsp:cNvPr id="0" name=""/>
        <dsp:cNvSpPr/>
      </dsp:nvSpPr>
      <dsp:spPr>
        <a:xfrm>
          <a:off x="5049320" y="901063"/>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Mining</a:t>
          </a:r>
        </a:p>
      </dsp:txBody>
      <dsp:txXfrm>
        <a:off x="5092233" y="943976"/>
        <a:ext cx="1672330" cy="793252"/>
      </dsp:txXfrm>
    </dsp:sp>
    <dsp:sp modelId="{60ED2CEA-8A28-4249-9A5F-3947CBCA7AEF}">
      <dsp:nvSpPr>
        <dsp:cNvPr id="0" name=""/>
        <dsp:cNvSpPr/>
      </dsp:nvSpPr>
      <dsp:spPr>
        <a:xfrm>
          <a:off x="5509788" y="2918507"/>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5552701" y="2961420"/>
        <a:ext cx="1672330" cy="793252"/>
      </dsp:txXfrm>
    </dsp:sp>
    <dsp:sp modelId="{0F3B8F30-E970-49EB-8DB8-45667CD8CA1C}">
      <dsp:nvSpPr>
        <dsp:cNvPr id="0" name=""/>
        <dsp:cNvSpPr/>
      </dsp:nvSpPr>
      <dsp:spPr>
        <a:xfrm>
          <a:off x="4219584" y="4536372"/>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Exploration</a:t>
          </a:r>
        </a:p>
      </dsp:txBody>
      <dsp:txXfrm>
        <a:off x="4262497" y="4579285"/>
        <a:ext cx="1672330" cy="793252"/>
      </dsp:txXfrm>
    </dsp:sp>
    <dsp:sp modelId="{FF050570-1152-425F-AF27-BF175950423C}">
      <dsp:nvSpPr>
        <dsp:cNvPr id="0" name=""/>
        <dsp:cNvSpPr/>
      </dsp:nvSpPr>
      <dsp:spPr>
        <a:xfrm>
          <a:off x="2150258" y="4536372"/>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2193171" y="4579285"/>
        <a:ext cx="1672330" cy="793252"/>
      </dsp:txXfrm>
    </dsp:sp>
    <dsp:sp modelId="{7C28B036-2DB4-4BB4-9D20-0C57BFDE5D58}">
      <dsp:nvSpPr>
        <dsp:cNvPr id="0" name=""/>
        <dsp:cNvSpPr/>
      </dsp:nvSpPr>
      <dsp:spPr>
        <a:xfrm>
          <a:off x="860055" y="2918507"/>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Predictive Modeling</a:t>
          </a:r>
        </a:p>
      </dsp:txBody>
      <dsp:txXfrm>
        <a:off x="902968" y="2961420"/>
        <a:ext cx="1672330" cy="793252"/>
      </dsp:txXfrm>
    </dsp:sp>
    <dsp:sp modelId="{FC025FEB-9065-4BA3-B418-760475F7EDAB}">
      <dsp:nvSpPr>
        <dsp:cNvPr id="0" name=""/>
        <dsp:cNvSpPr/>
      </dsp:nvSpPr>
      <dsp:spPr>
        <a:xfrm>
          <a:off x="1320523" y="901063"/>
          <a:ext cx="1758156" cy="8790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Visualization</a:t>
          </a:r>
        </a:p>
      </dsp:txBody>
      <dsp:txXfrm>
        <a:off x="1363436" y="943976"/>
        <a:ext cx="1672330" cy="7932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494D7-EC69-4CFB-93F7-0899726D5342}">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rgbClr val="FF0000"/>
        </a:solidFill>
        <a:ln>
          <a:noFill/>
        </a:ln>
        <a:effectLst/>
      </dsp:spPr>
      <dsp:style>
        <a:lnRef idx="0">
          <a:scrgbClr r="0" g="0" b="0"/>
        </a:lnRef>
        <a:fillRef idx="1">
          <a:scrgbClr r="0" g="0" b="0"/>
        </a:fillRef>
        <a:effectRef idx="0">
          <a:scrgbClr r="0" g="0" b="0"/>
        </a:effectRef>
        <a:fontRef idx="minor"/>
      </dsp:style>
    </dsp:sp>
    <dsp:sp modelId="{557B58BE-6C0C-4E25-90C7-1A531192C670}">
      <dsp:nvSpPr>
        <dsp:cNvPr id="0" name=""/>
        <dsp:cNvSpPr/>
      </dsp:nvSpPr>
      <dsp:spPr>
        <a:xfrm>
          <a:off x="3184921" y="3216"/>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3227834" y="46129"/>
        <a:ext cx="1672330" cy="793252"/>
      </dsp:txXfrm>
    </dsp:sp>
    <dsp:sp modelId="{A1281AA1-D3DA-4A38-A35B-BF09DD6BD8D0}">
      <dsp:nvSpPr>
        <dsp:cNvPr id="0" name=""/>
        <dsp:cNvSpPr/>
      </dsp:nvSpPr>
      <dsp:spPr>
        <a:xfrm>
          <a:off x="5049320" y="901063"/>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Mining</a:t>
          </a:r>
        </a:p>
      </dsp:txBody>
      <dsp:txXfrm>
        <a:off x="5092233" y="943976"/>
        <a:ext cx="1672330" cy="793252"/>
      </dsp:txXfrm>
    </dsp:sp>
    <dsp:sp modelId="{60ED2CEA-8A28-4249-9A5F-3947CBCA7AEF}">
      <dsp:nvSpPr>
        <dsp:cNvPr id="0" name=""/>
        <dsp:cNvSpPr/>
      </dsp:nvSpPr>
      <dsp:spPr>
        <a:xfrm>
          <a:off x="5509788" y="2918507"/>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5552701" y="2961420"/>
        <a:ext cx="1672330" cy="793252"/>
      </dsp:txXfrm>
    </dsp:sp>
    <dsp:sp modelId="{0F3B8F30-E970-49EB-8DB8-45667CD8CA1C}">
      <dsp:nvSpPr>
        <dsp:cNvPr id="0" name=""/>
        <dsp:cNvSpPr/>
      </dsp:nvSpPr>
      <dsp:spPr>
        <a:xfrm>
          <a:off x="4219584" y="4536372"/>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Exploration</a:t>
          </a:r>
        </a:p>
      </dsp:txBody>
      <dsp:txXfrm>
        <a:off x="4262497" y="4579285"/>
        <a:ext cx="1672330" cy="793252"/>
      </dsp:txXfrm>
    </dsp:sp>
    <dsp:sp modelId="{FF050570-1152-425F-AF27-BF175950423C}">
      <dsp:nvSpPr>
        <dsp:cNvPr id="0" name=""/>
        <dsp:cNvSpPr/>
      </dsp:nvSpPr>
      <dsp:spPr>
        <a:xfrm>
          <a:off x="2150258" y="4536372"/>
          <a:ext cx="1758156" cy="879078"/>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2193171" y="4579285"/>
        <a:ext cx="1672330" cy="793252"/>
      </dsp:txXfrm>
    </dsp:sp>
    <dsp:sp modelId="{7C28B036-2DB4-4BB4-9D20-0C57BFDE5D58}">
      <dsp:nvSpPr>
        <dsp:cNvPr id="0" name=""/>
        <dsp:cNvSpPr/>
      </dsp:nvSpPr>
      <dsp:spPr>
        <a:xfrm>
          <a:off x="860055" y="2918507"/>
          <a:ext cx="1758156" cy="87907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Predictive Modeling</a:t>
          </a:r>
        </a:p>
      </dsp:txBody>
      <dsp:txXfrm>
        <a:off x="902968" y="2961420"/>
        <a:ext cx="1672330" cy="793252"/>
      </dsp:txXfrm>
    </dsp:sp>
    <dsp:sp modelId="{FC025FEB-9065-4BA3-B418-760475F7EDAB}">
      <dsp:nvSpPr>
        <dsp:cNvPr id="0" name=""/>
        <dsp:cNvSpPr/>
      </dsp:nvSpPr>
      <dsp:spPr>
        <a:xfrm>
          <a:off x="1320523" y="901063"/>
          <a:ext cx="1758156" cy="8790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Visualization</a:t>
          </a:r>
        </a:p>
      </dsp:txBody>
      <dsp:txXfrm>
        <a:off x="1363436" y="943976"/>
        <a:ext cx="1672330" cy="7932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494D7-EC69-4CFB-93F7-0899726D5342}">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rgbClr val="FF0000"/>
        </a:solidFill>
        <a:ln>
          <a:noFill/>
        </a:ln>
        <a:effectLst/>
      </dsp:spPr>
      <dsp:style>
        <a:lnRef idx="0">
          <a:scrgbClr r="0" g="0" b="0"/>
        </a:lnRef>
        <a:fillRef idx="1">
          <a:scrgbClr r="0" g="0" b="0"/>
        </a:fillRef>
        <a:effectRef idx="0">
          <a:scrgbClr r="0" g="0" b="0"/>
        </a:effectRef>
        <a:fontRef idx="minor"/>
      </dsp:style>
    </dsp:sp>
    <dsp:sp modelId="{557B58BE-6C0C-4E25-90C7-1A531192C670}">
      <dsp:nvSpPr>
        <dsp:cNvPr id="0" name=""/>
        <dsp:cNvSpPr/>
      </dsp:nvSpPr>
      <dsp:spPr>
        <a:xfrm>
          <a:off x="3184921" y="3216"/>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3227834" y="46129"/>
        <a:ext cx="1672330" cy="793252"/>
      </dsp:txXfrm>
    </dsp:sp>
    <dsp:sp modelId="{A1281AA1-D3DA-4A38-A35B-BF09DD6BD8D0}">
      <dsp:nvSpPr>
        <dsp:cNvPr id="0" name=""/>
        <dsp:cNvSpPr/>
      </dsp:nvSpPr>
      <dsp:spPr>
        <a:xfrm>
          <a:off x="5049320" y="901063"/>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Mining</a:t>
          </a:r>
        </a:p>
      </dsp:txBody>
      <dsp:txXfrm>
        <a:off x="5092233" y="943976"/>
        <a:ext cx="1672330" cy="793252"/>
      </dsp:txXfrm>
    </dsp:sp>
    <dsp:sp modelId="{60ED2CEA-8A28-4249-9A5F-3947CBCA7AEF}">
      <dsp:nvSpPr>
        <dsp:cNvPr id="0" name=""/>
        <dsp:cNvSpPr/>
      </dsp:nvSpPr>
      <dsp:spPr>
        <a:xfrm>
          <a:off x="5509788" y="2918507"/>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5552701" y="2961420"/>
        <a:ext cx="1672330" cy="793252"/>
      </dsp:txXfrm>
    </dsp:sp>
    <dsp:sp modelId="{0F3B8F30-E970-49EB-8DB8-45667CD8CA1C}">
      <dsp:nvSpPr>
        <dsp:cNvPr id="0" name=""/>
        <dsp:cNvSpPr/>
      </dsp:nvSpPr>
      <dsp:spPr>
        <a:xfrm>
          <a:off x="4219584" y="4536372"/>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Exploration</a:t>
          </a:r>
        </a:p>
      </dsp:txBody>
      <dsp:txXfrm>
        <a:off x="4262497" y="4579285"/>
        <a:ext cx="1672330" cy="793252"/>
      </dsp:txXfrm>
    </dsp:sp>
    <dsp:sp modelId="{FF050570-1152-425F-AF27-BF175950423C}">
      <dsp:nvSpPr>
        <dsp:cNvPr id="0" name=""/>
        <dsp:cNvSpPr/>
      </dsp:nvSpPr>
      <dsp:spPr>
        <a:xfrm>
          <a:off x="2150258" y="4536372"/>
          <a:ext cx="1758156" cy="879078"/>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2193171" y="4579285"/>
        <a:ext cx="1672330" cy="793252"/>
      </dsp:txXfrm>
    </dsp:sp>
    <dsp:sp modelId="{7C28B036-2DB4-4BB4-9D20-0C57BFDE5D58}">
      <dsp:nvSpPr>
        <dsp:cNvPr id="0" name=""/>
        <dsp:cNvSpPr/>
      </dsp:nvSpPr>
      <dsp:spPr>
        <a:xfrm>
          <a:off x="860055" y="2918507"/>
          <a:ext cx="1758156" cy="879078"/>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Predictive Modeling</a:t>
          </a:r>
        </a:p>
      </dsp:txBody>
      <dsp:txXfrm>
        <a:off x="902968" y="2961420"/>
        <a:ext cx="1672330" cy="793252"/>
      </dsp:txXfrm>
    </dsp:sp>
    <dsp:sp modelId="{FC025FEB-9065-4BA3-B418-760475F7EDAB}">
      <dsp:nvSpPr>
        <dsp:cNvPr id="0" name=""/>
        <dsp:cNvSpPr/>
      </dsp:nvSpPr>
      <dsp:spPr>
        <a:xfrm>
          <a:off x="1320523" y="901063"/>
          <a:ext cx="1758156" cy="8790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Visualization</a:t>
          </a:r>
        </a:p>
      </dsp:txBody>
      <dsp:txXfrm>
        <a:off x="1363436" y="943976"/>
        <a:ext cx="1672330" cy="7932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494D7-EC69-4CFB-93F7-0899726D5342}">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rgbClr val="FF0000"/>
        </a:solidFill>
        <a:ln>
          <a:noFill/>
        </a:ln>
        <a:effectLst/>
      </dsp:spPr>
      <dsp:style>
        <a:lnRef idx="0">
          <a:scrgbClr r="0" g="0" b="0"/>
        </a:lnRef>
        <a:fillRef idx="1">
          <a:scrgbClr r="0" g="0" b="0"/>
        </a:fillRef>
        <a:effectRef idx="0">
          <a:scrgbClr r="0" g="0" b="0"/>
        </a:effectRef>
        <a:fontRef idx="minor"/>
      </dsp:style>
    </dsp:sp>
    <dsp:sp modelId="{557B58BE-6C0C-4E25-90C7-1A531192C670}">
      <dsp:nvSpPr>
        <dsp:cNvPr id="0" name=""/>
        <dsp:cNvSpPr/>
      </dsp:nvSpPr>
      <dsp:spPr>
        <a:xfrm>
          <a:off x="3184921" y="3216"/>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3227834" y="46129"/>
        <a:ext cx="1672330" cy="793252"/>
      </dsp:txXfrm>
    </dsp:sp>
    <dsp:sp modelId="{A1281AA1-D3DA-4A38-A35B-BF09DD6BD8D0}">
      <dsp:nvSpPr>
        <dsp:cNvPr id="0" name=""/>
        <dsp:cNvSpPr/>
      </dsp:nvSpPr>
      <dsp:spPr>
        <a:xfrm>
          <a:off x="5049320" y="901063"/>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Mining</a:t>
          </a:r>
        </a:p>
      </dsp:txBody>
      <dsp:txXfrm>
        <a:off x="5092233" y="943976"/>
        <a:ext cx="1672330" cy="793252"/>
      </dsp:txXfrm>
    </dsp:sp>
    <dsp:sp modelId="{60ED2CEA-8A28-4249-9A5F-3947CBCA7AEF}">
      <dsp:nvSpPr>
        <dsp:cNvPr id="0" name=""/>
        <dsp:cNvSpPr/>
      </dsp:nvSpPr>
      <dsp:spPr>
        <a:xfrm>
          <a:off x="5509788" y="2918507"/>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5552701" y="2961420"/>
        <a:ext cx="1672330" cy="793252"/>
      </dsp:txXfrm>
    </dsp:sp>
    <dsp:sp modelId="{0F3B8F30-E970-49EB-8DB8-45667CD8CA1C}">
      <dsp:nvSpPr>
        <dsp:cNvPr id="0" name=""/>
        <dsp:cNvSpPr/>
      </dsp:nvSpPr>
      <dsp:spPr>
        <a:xfrm>
          <a:off x="4219584" y="4536372"/>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Exploration</a:t>
          </a:r>
        </a:p>
      </dsp:txBody>
      <dsp:txXfrm>
        <a:off x="4262497" y="4579285"/>
        <a:ext cx="1672330" cy="793252"/>
      </dsp:txXfrm>
    </dsp:sp>
    <dsp:sp modelId="{FF050570-1152-425F-AF27-BF175950423C}">
      <dsp:nvSpPr>
        <dsp:cNvPr id="0" name=""/>
        <dsp:cNvSpPr/>
      </dsp:nvSpPr>
      <dsp:spPr>
        <a:xfrm>
          <a:off x="2150258" y="4536372"/>
          <a:ext cx="1758156" cy="879078"/>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2193171" y="4579285"/>
        <a:ext cx="1672330" cy="793252"/>
      </dsp:txXfrm>
    </dsp:sp>
    <dsp:sp modelId="{7C28B036-2DB4-4BB4-9D20-0C57BFDE5D58}">
      <dsp:nvSpPr>
        <dsp:cNvPr id="0" name=""/>
        <dsp:cNvSpPr/>
      </dsp:nvSpPr>
      <dsp:spPr>
        <a:xfrm>
          <a:off x="860055" y="2918507"/>
          <a:ext cx="1758156" cy="879078"/>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Predictive Modeling</a:t>
          </a:r>
        </a:p>
      </dsp:txBody>
      <dsp:txXfrm>
        <a:off x="902968" y="2961420"/>
        <a:ext cx="1672330" cy="793252"/>
      </dsp:txXfrm>
    </dsp:sp>
    <dsp:sp modelId="{FC025FEB-9065-4BA3-B418-760475F7EDAB}">
      <dsp:nvSpPr>
        <dsp:cNvPr id="0" name=""/>
        <dsp:cNvSpPr/>
      </dsp:nvSpPr>
      <dsp:spPr>
        <a:xfrm>
          <a:off x="1320523" y="901063"/>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Visualization</a:t>
          </a:r>
        </a:p>
      </dsp:txBody>
      <dsp:txXfrm>
        <a:off x="1363436" y="943976"/>
        <a:ext cx="1672330" cy="7932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494D7-EC69-4CFB-93F7-0899726D5342}">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rgbClr val="FF0000"/>
        </a:solidFill>
        <a:ln>
          <a:noFill/>
        </a:ln>
        <a:effectLst/>
      </dsp:spPr>
      <dsp:style>
        <a:lnRef idx="0">
          <a:scrgbClr r="0" g="0" b="0"/>
        </a:lnRef>
        <a:fillRef idx="1">
          <a:scrgbClr r="0" g="0" b="0"/>
        </a:fillRef>
        <a:effectRef idx="0">
          <a:scrgbClr r="0" g="0" b="0"/>
        </a:effectRef>
        <a:fontRef idx="minor"/>
      </dsp:style>
    </dsp:sp>
    <dsp:sp modelId="{557B58BE-6C0C-4E25-90C7-1A531192C670}">
      <dsp:nvSpPr>
        <dsp:cNvPr id="0" name=""/>
        <dsp:cNvSpPr/>
      </dsp:nvSpPr>
      <dsp:spPr>
        <a:xfrm>
          <a:off x="3184921" y="3216"/>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Understanding</a:t>
          </a:r>
        </a:p>
      </dsp:txBody>
      <dsp:txXfrm>
        <a:off x="3227834" y="46129"/>
        <a:ext cx="1672330" cy="793252"/>
      </dsp:txXfrm>
    </dsp:sp>
    <dsp:sp modelId="{A1281AA1-D3DA-4A38-A35B-BF09DD6BD8D0}">
      <dsp:nvSpPr>
        <dsp:cNvPr id="0" name=""/>
        <dsp:cNvSpPr/>
      </dsp:nvSpPr>
      <dsp:spPr>
        <a:xfrm>
          <a:off x="5049320" y="901063"/>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Mining</a:t>
          </a:r>
        </a:p>
      </dsp:txBody>
      <dsp:txXfrm>
        <a:off x="5092233" y="943976"/>
        <a:ext cx="1672330" cy="793252"/>
      </dsp:txXfrm>
    </dsp:sp>
    <dsp:sp modelId="{60ED2CEA-8A28-4249-9A5F-3947CBCA7AEF}">
      <dsp:nvSpPr>
        <dsp:cNvPr id="0" name=""/>
        <dsp:cNvSpPr/>
      </dsp:nvSpPr>
      <dsp:spPr>
        <a:xfrm>
          <a:off x="5509788" y="2918507"/>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Cleaning</a:t>
          </a:r>
        </a:p>
      </dsp:txBody>
      <dsp:txXfrm>
        <a:off x="5552701" y="2961420"/>
        <a:ext cx="1672330" cy="793252"/>
      </dsp:txXfrm>
    </dsp:sp>
    <dsp:sp modelId="{0F3B8F30-E970-49EB-8DB8-45667CD8CA1C}">
      <dsp:nvSpPr>
        <dsp:cNvPr id="0" name=""/>
        <dsp:cNvSpPr/>
      </dsp:nvSpPr>
      <dsp:spPr>
        <a:xfrm>
          <a:off x="4219584" y="4536372"/>
          <a:ext cx="1758156" cy="879078"/>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Exploration</a:t>
          </a:r>
        </a:p>
      </dsp:txBody>
      <dsp:txXfrm>
        <a:off x="4262497" y="4579285"/>
        <a:ext cx="1672330" cy="793252"/>
      </dsp:txXfrm>
    </dsp:sp>
    <dsp:sp modelId="{FF050570-1152-425F-AF27-BF175950423C}">
      <dsp:nvSpPr>
        <dsp:cNvPr id="0" name=""/>
        <dsp:cNvSpPr/>
      </dsp:nvSpPr>
      <dsp:spPr>
        <a:xfrm>
          <a:off x="2150258" y="4536372"/>
          <a:ext cx="1758156" cy="879078"/>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Feature Engineering</a:t>
          </a:r>
        </a:p>
      </dsp:txBody>
      <dsp:txXfrm>
        <a:off x="2193171" y="4579285"/>
        <a:ext cx="1672330" cy="793252"/>
      </dsp:txXfrm>
    </dsp:sp>
    <dsp:sp modelId="{7C28B036-2DB4-4BB4-9D20-0C57BFDE5D58}">
      <dsp:nvSpPr>
        <dsp:cNvPr id="0" name=""/>
        <dsp:cNvSpPr/>
      </dsp:nvSpPr>
      <dsp:spPr>
        <a:xfrm>
          <a:off x="860055" y="2918507"/>
          <a:ext cx="1758156" cy="879078"/>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Predictive Modeling</a:t>
          </a:r>
        </a:p>
      </dsp:txBody>
      <dsp:txXfrm>
        <a:off x="902968" y="2961420"/>
        <a:ext cx="1672330" cy="793252"/>
      </dsp:txXfrm>
    </dsp:sp>
    <dsp:sp modelId="{FC025FEB-9065-4BA3-B418-760475F7EDAB}">
      <dsp:nvSpPr>
        <dsp:cNvPr id="0" name=""/>
        <dsp:cNvSpPr/>
      </dsp:nvSpPr>
      <dsp:spPr>
        <a:xfrm>
          <a:off x="1320523" y="901063"/>
          <a:ext cx="1758156" cy="879078"/>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Visualization</a:t>
          </a:r>
        </a:p>
      </dsp:txBody>
      <dsp:txXfrm>
        <a:off x="1363436" y="943976"/>
        <a:ext cx="1672330" cy="79325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81A1C-7F0C-4A3B-A4FF-F37C7C6D9B2A}" type="datetimeFigureOut">
              <a:rPr lang="en-PH" smtClean="0"/>
              <a:t>02/07/2022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F1F9E-B849-43DF-A895-CF44E7E3AC3D}" type="slidenum">
              <a:rPr lang="en-PH" smtClean="0"/>
              <a:t>‹#›</a:t>
            </a:fld>
            <a:endParaRPr lang="en-PH"/>
          </a:p>
        </p:txBody>
      </p:sp>
    </p:spTree>
    <p:extLst>
      <p:ext uri="{BB962C8B-B14F-4D97-AF65-F5344CB8AC3E}">
        <p14:creationId xmlns:p14="http://schemas.microsoft.com/office/powerpoint/2010/main" val="2121700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hatis.techtarget.com/definition/algorithm"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searchcustomerexperience.techtarget.com/definition/personaliza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PHASES</a:t>
            </a:r>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4</a:t>
            </a:fld>
            <a:endParaRPr lang="en-PH"/>
          </a:p>
        </p:txBody>
      </p:sp>
    </p:spTree>
    <p:extLst>
      <p:ext uri="{BB962C8B-B14F-4D97-AF65-F5344CB8AC3E}">
        <p14:creationId xmlns:p14="http://schemas.microsoft.com/office/powerpoint/2010/main" val="3456103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raphik" panose="020B0503030202060203" pitchFamily="34" charset="0"/>
              </a:rPr>
              <a:t>In this stage, some of the questions worth considering are — Does it tackle the problems identified? Does the analysis yield any tangible solutions?</a:t>
            </a:r>
            <a:endParaRPr lang="en-US" sz="1200" b="1" i="1" dirty="0">
              <a:latin typeface="Graphik" panose="020B0503030202060203" pitchFamily="34" charset="0"/>
            </a:endParaRPr>
          </a:p>
          <a:p>
            <a:endParaRPr lang="en-US" sz="1200" b="1" i="1" dirty="0">
              <a:latin typeface="Graphik" panose="020B0503030202060203" pitchFamily="34" charset="0"/>
            </a:endParaRPr>
          </a:p>
          <a:p>
            <a:r>
              <a:rPr lang="en-US" sz="1200" b="1" i="1" dirty="0">
                <a:latin typeface="Graphik" panose="020B0503030202060203" pitchFamily="34" charset="0"/>
              </a:rPr>
              <a:t>Expectation:</a:t>
            </a:r>
          </a:p>
          <a:p>
            <a:r>
              <a:rPr lang="en-US" sz="1200" i="1" dirty="0">
                <a:latin typeface="Graphik" panose="020B0503030202060203" pitchFamily="34" charset="0"/>
              </a:rPr>
              <a:t>Working model that shows results right</a:t>
            </a:r>
          </a:p>
          <a:p>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14</a:t>
            </a:fld>
            <a:endParaRPr lang="en-PH"/>
          </a:p>
        </p:txBody>
      </p:sp>
    </p:spTree>
    <p:extLst>
      <p:ext uri="{BB962C8B-B14F-4D97-AF65-F5344CB8AC3E}">
        <p14:creationId xmlns:p14="http://schemas.microsoft.com/office/powerpoint/2010/main" val="223147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dirty="0">
                <a:solidFill>
                  <a:schemeClr val="tx1"/>
                </a:solidFill>
                <a:effectLst/>
                <a:latin typeface="+mn-lt"/>
                <a:ea typeface="+mn-ea"/>
                <a:cs typeface="+mn-cs"/>
              </a:rPr>
              <a:t>Collaborative filtering uses </a:t>
            </a:r>
            <a:r>
              <a:rPr lang="en-US" sz="1200" b="0" i="0" u="non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algorithms</a:t>
            </a:r>
            <a:r>
              <a:rPr lang="en-US" sz="1200" b="0" i="0" u="none" kern="1200" dirty="0">
                <a:solidFill>
                  <a:schemeClr val="tx1"/>
                </a:solidFill>
                <a:effectLst/>
                <a:latin typeface="+mn-lt"/>
                <a:ea typeface="+mn-ea"/>
                <a:cs typeface="+mn-cs"/>
              </a:rPr>
              <a:t> to filter data from user reviews to make </a:t>
            </a:r>
            <a:r>
              <a:rPr lang="en-US" sz="1200" b="0" i="0" u="non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personalized</a:t>
            </a:r>
            <a:r>
              <a:rPr lang="en-US" sz="1200" b="0" i="0" u="none" kern="1200" dirty="0">
                <a:solidFill>
                  <a:schemeClr val="tx1"/>
                </a:solidFill>
                <a:effectLst/>
                <a:latin typeface="+mn-lt"/>
                <a:ea typeface="+mn-ea"/>
                <a:cs typeface="+mn-cs"/>
              </a:rPr>
              <a:t> recommendations for users with similar preferences</a:t>
            </a:r>
            <a:endParaRPr lang="en-PH" u="none" dirty="0">
              <a:solidFill>
                <a:schemeClr val="tx1"/>
              </a:solidFill>
            </a:endParaRPr>
          </a:p>
        </p:txBody>
      </p:sp>
      <p:sp>
        <p:nvSpPr>
          <p:cNvPr id="4" name="Slide Number Placeholder 3"/>
          <p:cNvSpPr>
            <a:spLocks noGrp="1"/>
          </p:cNvSpPr>
          <p:nvPr>
            <p:ph type="sldNum" sz="quarter" idx="5"/>
          </p:nvPr>
        </p:nvSpPr>
        <p:spPr/>
        <p:txBody>
          <a:bodyPr/>
          <a:lstStyle/>
          <a:p>
            <a:fld id="{66D5CC6A-EC56-4CEE-93AF-54DA53780D70}" type="slidenum">
              <a:rPr lang="en-PH" smtClean="0"/>
              <a:t>22</a:t>
            </a:fld>
            <a:endParaRPr lang="en-PH"/>
          </a:p>
        </p:txBody>
      </p:sp>
    </p:spTree>
    <p:extLst>
      <p:ext uri="{BB962C8B-B14F-4D97-AF65-F5344CB8AC3E}">
        <p14:creationId xmlns:p14="http://schemas.microsoft.com/office/powerpoint/2010/main" val="4148332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Content-based filtering uses item features to recommend other items similar to what the user likes, based on their previous actions or explicit feedback.</a:t>
            </a:r>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23</a:t>
            </a:fld>
            <a:endParaRPr lang="en-PH"/>
          </a:p>
        </p:txBody>
      </p:sp>
    </p:spTree>
    <p:extLst>
      <p:ext uri="{BB962C8B-B14F-4D97-AF65-F5344CB8AC3E}">
        <p14:creationId xmlns:p14="http://schemas.microsoft.com/office/powerpoint/2010/main" val="3056349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24</a:t>
            </a:fld>
            <a:endParaRPr lang="en-PH"/>
          </a:p>
        </p:txBody>
      </p:sp>
    </p:spTree>
    <p:extLst>
      <p:ext uri="{BB962C8B-B14F-4D97-AF65-F5344CB8AC3E}">
        <p14:creationId xmlns:p14="http://schemas.microsoft.com/office/powerpoint/2010/main" val="352765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Sentiment analysis is the act of analyzing words to determine sentiments and opinions that </a:t>
            </a:r>
            <a:r>
              <a:rPr lang="en-US" sz="1200" b="1" i="0" kern="1200" dirty="0">
                <a:solidFill>
                  <a:schemeClr val="tx1"/>
                </a:solidFill>
                <a:effectLst/>
                <a:latin typeface="+mn-lt"/>
                <a:ea typeface="+mn-ea"/>
                <a:cs typeface="+mn-cs"/>
              </a:rPr>
              <a:t>may be positive or negative in polarity</a:t>
            </a:r>
            <a:r>
              <a:rPr lang="en-US" sz="1200" b="0" i="0" kern="1200" dirty="0">
                <a:solidFill>
                  <a:schemeClr val="tx1"/>
                </a:solidFill>
                <a:effectLst/>
                <a:latin typeface="+mn-lt"/>
                <a:ea typeface="+mn-ea"/>
                <a:cs typeface="+mn-cs"/>
              </a:rPr>
              <a:t>. This is a type of classification where the classes may be binary (positive and negative) or multiple (happy, angry, sad, disgusted,..)</a:t>
            </a:r>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26</a:t>
            </a:fld>
            <a:endParaRPr lang="en-PH"/>
          </a:p>
        </p:txBody>
      </p:sp>
    </p:spTree>
    <p:extLst>
      <p:ext uri="{BB962C8B-B14F-4D97-AF65-F5344CB8AC3E}">
        <p14:creationId xmlns:p14="http://schemas.microsoft.com/office/powerpoint/2010/main" val="166990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data science project uses </a:t>
            </a:r>
            <a:r>
              <a:rPr lang="en-US" sz="1200" b="0" i="0" kern="1200" dirty="0" err="1">
                <a:solidFill>
                  <a:schemeClr val="tx1"/>
                </a:solidFill>
                <a:effectLst/>
                <a:latin typeface="+mn-lt"/>
                <a:ea typeface="+mn-ea"/>
                <a:cs typeface="+mn-cs"/>
              </a:rPr>
              <a:t>librosa</a:t>
            </a:r>
            <a:r>
              <a:rPr lang="en-US" sz="1200" b="0" i="0" kern="1200" dirty="0">
                <a:solidFill>
                  <a:schemeClr val="tx1"/>
                </a:solidFill>
                <a:effectLst/>
                <a:latin typeface="+mn-lt"/>
                <a:ea typeface="+mn-ea"/>
                <a:cs typeface="+mn-cs"/>
              </a:rPr>
              <a:t> (LIBRARY) to perform Speech Emotion Recognition. SER is the process of trying to recognize human emotion and affective states from speech. Since we use </a:t>
            </a:r>
            <a:r>
              <a:rPr lang="en-US" sz="1200" b="1" i="0" kern="1200" dirty="0">
                <a:solidFill>
                  <a:schemeClr val="tx1"/>
                </a:solidFill>
                <a:effectLst/>
                <a:latin typeface="+mn-lt"/>
                <a:ea typeface="+mn-ea"/>
                <a:cs typeface="+mn-cs"/>
              </a:rPr>
              <a:t>tone and pitch to express emotion through voice</a:t>
            </a:r>
            <a:r>
              <a:rPr lang="en-US" sz="1200" b="0" i="0" kern="1200" dirty="0">
                <a:solidFill>
                  <a:schemeClr val="tx1"/>
                </a:solidFill>
                <a:effectLst/>
                <a:latin typeface="+mn-lt"/>
                <a:ea typeface="+mn-ea"/>
                <a:cs typeface="+mn-cs"/>
              </a:rPr>
              <a:t>, SER is possible</a:t>
            </a:r>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27</a:t>
            </a:fld>
            <a:endParaRPr lang="en-PH"/>
          </a:p>
        </p:txBody>
      </p:sp>
    </p:spTree>
    <p:extLst>
      <p:ext uri="{BB962C8B-B14F-4D97-AF65-F5344CB8AC3E}">
        <p14:creationId xmlns:p14="http://schemas.microsoft.com/office/powerpoint/2010/main" val="2212933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Using just one image, you’ll learn to </a:t>
            </a:r>
            <a:r>
              <a:rPr lang="en-US" sz="1200" b="1" i="0" kern="1200" dirty="0">
                <a:solidFill>
                  <a:schemeClr val="tx1"/>
                </a:solidFill>
                <a:effectLst/>
                <a:latin typeface="+mn-lt"/>
                <a:ea typeface="+mn-ea"/>
                <a:cs typeface="+mn-cs"/>
              </a:rPr>
              <a:t>predict the gender and age range of an individual</a:t>
            </a:r>
            <a:r>
              <a:rPr lang="en-US" sz="1200" b="0" i="0" kern="1200" dirty="0">
                <a:solidFill>
                  <a:schemeClr val="tx1"/>
                </a:solidFill>
                <a:effectLst/>
                <a:latin typeface="+mn-lt"/>
                <a:ea typeface="+mn-ea"/>
                <a:cs typeface="+mn-cs"/>
              </a:rPr>
              <a:t>. In this, we introduce you to </a:t>
            </a:r>
            <a:r>
              <a:rPr lang="en-US" sz="1200" b="1" i="0" kern="1200" dirty="0">
                <a:solidFill>
                  <a:schemeClr val="tx1"/>
                </a:solidFill>
                <a:effectLst/>
                <a:latin typeface="+mn-lt"/>
                <a:ea typeface="+mn-ea"/>
                <a:cs typeface="+mn-cs"/>
              </a:rPr>
              <a:t>Computer Vision </a:t>
            </a:r>
            <a:r>
              <a:rPr lang="en-US" sz="1200" b="0" i="0" kern="1200" dirty="0">
                <a:solidFill>
                  <a:schemeClr val="tx1"/>
                </a:solidFill>
                <a:effectLst/>
                <a:latin typeface="+mn-lt"/>
                <a:ea typeface="+mn-ea"/>
                <a:cs typeface="+mn-cs"/>
              </a:rPr>
              <a:t>and its principles.</a:t>
            </a:r>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28</a:t>
            </a:fld>
            <a:endParaRPr lang="en-PH"/>
          </a:p>
        </p:txBody>
      </p:sp>
    </p:spTree>
    <p:extLst>
      <p:ext uri="{BB962C8B-B14F-4D97-AF65-F5344CB8AC3E}">
        <p14:creationId xmlns:p14="http://schemas.microsoft.com/office/powerpoint/2010/main" val="23472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Drowsy driving is extremely dangerous and around thousands of accidents happen each year due to drivers falling asleep while driving. In this Python project, we will build a system that can detect sleepy drivers and also alert them by beeping alarm.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CLASSIFY the state of the eye (Open or Close) using Deep neural network techniques.</a:t>
            </a:r>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29</a:t>
            </a:fld>
            <a:endParaRPr lang="en-PH"/>
          </a:p>
        </p:txBody>
      </p:sp>
    </p:spTree>
    <p:extLst>
      <p:ext uri="{BB962C8B-B14F-4D97-AF65-F5344CB8AC3E}">
        <p14:creationId xmlns:p14="http://schemas.microsoft.com/office/powerpoint/2010/main" val="2965332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Engineer: A software engineer who integrates data from various sources, orchestrates data workflows &amp; pipelines using data management practices, and provisions the data for different usage.</a:t>
            </a:r>
          </a:p>
          <a:p>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ML Engineer: A software engineer who creates, trains and tests the actual ML model and operationalizes it in an environment that includes evaluation and monitoring.</a:t>
            </a:r>
          </a:p>
          <a:p>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Data Scientist: </a:t>
            </a:r>
            <a:r>
              <a:rPr lang="en-US" sz="1200" dirty="0"/>
              <a:t>An expert in extracting knowledge and insights from structured and unstructured data using domain knowledge, specialized techniques such as machine learning or statistical programming, and programming language such as Python or R.</a:t>
            </a:r>
          </a:p>
          <a:p>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5</a:t>
            </a:fld>
            <a:endParaRPr lang="en-PH"/>
          </a:p>
        </p:txBody>
      </p:sp>
    </p:spTree>
    <p:extLst>
      <p:ext uri="{BB962C8B-B14F-4D97-AF65-F5344CB8AC3E}">
        <p14:creationId xmlns:p14="http://schemas.microsoft.com/office/powerpoint/2010/main" val="2188930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raphik" panose="020B0503030202060203" pitchFamily="34" charset="0"/>
              </a:rPr>
              <a:t>Critical that we understand the problem we are trying to solve.</a:t>
            </a:r>
            <a:endParaRPr lang="en-US" sz="1800" b="1" dirty="0">
              <a:solidFill>
                <a:schemeClr val="accent4"/>
              </a:solidFill>
              <a:latin typeface="Graphik" panose="020B050303020206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latin typeface="Graphik" panose="020B050303020206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raphik" panose="020B0503030202060203" pitchFamily="34" charset="0"/>
              </a:rPr>
              <a:t>Stage of asking why’s.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latin typeface="Graphik" panose="020B050303020206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latin typeface="Graphik" panose="020B0503030202060203" pitchFamily="34" charset="0"/>
              </a:rPr>
              <a:t>Use Case: How Might We Recommend To Decide Priority of Tickets  </a:t>
            </a:r>
            <a:endParaRPr lang="en-US" sz="1800" b="1" i="1" dirty="0">
              <a:solidFill>
                <a:schemeClr val="accent4"/>
              </a:solidFill>
              <a:latin typeface="Graphik" panose="020B0503030202060203" pitchFamily="34" charset="0"/>
            </a:endParaRPr>
          </a:p>
          <a:p>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7</a:t>
            </a:fld>
            <a:endParaRPr lang="en-PH"/>
          </a:p>
        </p:txBody>
      </p:sp>
    </p:spTree>
    <p:extLst>
      <p:ext uri="{BB962C8B-B14F-4D97-AF65-F5344CB8AC3E}">
        <p14:creationId xmlns:p14="http://schemas.microsoft.com/office/powerpoint/2010/main" val="3188691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raphik" panose="020B0503030202060203" pitchFamily="34" charset="0"/>
              </a:rPr>
              <a:t>In this stage, some of the questions worth considering are — what data do we need for our project? Where does it live? How can we obtain it? What is the most efficient way to store and access all of it?</a:t>
            </a:r>
          </a:p>
          <a:p>
            <a:endParaRPr lang="en-US" sz="1200" b="1" i="1" dirty="0">
              <a:latin typeface="Graphik" panose="020B0503030202060203" pitchFamily="34" charset="0"/>
            </a:endParaRPr>
          </a:p>
          <a:p>
            <a:r>
              <a:rPr lang="en-US" sz="1200" b="1" i="1" dirty="0">
                <a:latin typeface="Graphik" panose="020B0503030202060203" pitchFamily="34" charset="0"/>
              </a:rPr>
              <a:t>Current: </a:t>
            </a:r>
            <a:r>
              <a:rPr lang="en-US" sz="1200" i="1" dirty="0">
                <a:latin typeface="Graphik" panose="020B0503030202060203" pitchFamily="34" charset="0"/>
              </a:rPr>
              <a:t>Direct SNOW extracts</a:t>
            </a:r>
          </a:p>
        </p:txBody>
      </p:sp>
      <p:sp>
        <p:nvSpPr>
          <p:cNvPr id="4" name="Slide Number Placeholder 3"/>
          <p:cNvSpPr>
            <a:spLocks noGrp="1"/>
          </p:cNvSpPr>
          <p:nvPr>
            <p:ph type="sldNum" sz="quarter" idx="5"/>
          </p:nvPr>
        </p:nvSpPr>
        <p:spPr/>
        <p:txBody>
          <a:bodyPr/>
          <a:lstStyle/>
          <a:p>
            <a:fld id="{66D5CC6A-EC56-4CEE-93AF-54DA53780D70}" type="slidenum">
              <a:rPr lang="en-PH" smtClean="0"/>
              <a:t>8</a:t>
            </a:fld>
            <a:endParaRPr lang="en-PH"/>
          </a:p>
        </p:txBody>
      </p:sp>
    </p:spTree>
    <p:extLst>
      <p:ext uri="{BB962C8B-B14F-4D97-AF65-F5344CB8AC3E}">
        <p14:creationId xmlns:p14="http://schemas.microsoft.com/office/powerpoint/2010/main" val="416703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Graphik" panose="020B0503030202060203" pitchFamily="34" charset="0"/>
              </a:rPr>
              <a:t>According to interviews with data scientists, this process (also referred to as ‘data janitor work’) can often take 50 to 80 percent of their time.</a:t>
            </a:r>
          </a:p>
          <a:p>
            <a:endParaRPr lang="en-US" sz="1200" b="1" i="1" dirty="0">
              <a:latin typeface="Graphik" panose="020B0503030202060203" pitchFamily="34" charset="0"/>
            </a:endParaRPr>
          </a:p>
          <a:p>
            <a:r>
              <a:rPr lang="en-US" sz="1200" b="1" i="1" dirty="0">
                <a:latin typeface="Graphik" panose="020B0503030202060203" pitchFamily="34" charset="0"/>
              </a:rPr>
              <a:t>Expectation:</a:t>
            </a:r>
          </a:p>
          <a:p>
            <a:pPr marL="285750" indent="-285750">
              <a:buFont typeface="Arial" panose="020B0604020202020204" pitchFamily="34" charset="0"/>
              <a:buChar char="•"/>
            </a:pPr>
            <a:r>
              <a:rPr lang="en-US" sz="1200" i="1" dirty="0">
                <a:latin typeface="Graphik" panose="020B0503030202060203" pitchFamily="34" charset="0"/>
              </a:rPr>
              <a:t>The data could have inconsistencies within the same column, meaning that some rows could be labeled 0 or 1, and others could be labeled no or yes.</a:t>
            </a:r>
          </a:p>
          <a:p>
            <a:pPr marL="285750" indent="-285750">
              <a:buFont typeface="Arial" panose="020B0604020202020204" pitchFamily="34" charset="0"/>
              <a:buChar char="•"/>
            </a:pPr>
            <a:r>
              <a:rPr lang="en-US" sz="1200" i="1" dirty="0">
                <a:latin typeface="Graphik" panose="020B0503030202060203" pitchFamily="34" charset="0"/>
              </a:rPr>
              <a:t>The data types could also be inconsistent — some of the 0s might integers, whereas some of them could be strings.</a:t>
            </a:r>
          </a:p>
          <a:p>
            <a:pPr marL="285750" indent="-285750">
              <a:buFont typeface="Arial" panose="020B0604020202020204" pitchFamily="34" charset="0"/>
              <a:buChar char="•"/>
            </a:pPr>
            <a:r>
              <a:rPr lang="en-US" sz="1200" i="1" dirty="0">
                <a:latin typeface="Graphik" panose="020B0503030202060203" pitchFamily="34" charset="0"/>
              </a:rPr>
              <a:t>If we’re dealing with a categorical data type with multiple categories, some of the categories could be misspelled or have different cases, such as having categories for both male and Male. (Maria or Ma.)</a:t>
            </a:r>
          </a:p>
          <a:p>
            <a:pPr marL="285750" indent="-285750">
              <a:buFont typeface="Arial" panose="020B0604020202020204" pitchFamily="34" charset="0"/>
              <a:buChar char="•"/>
            </a:pPr>
            <a:r>
              <a:rPr lang="en-US" sz="1200" i="1" dirty="0">
                <a:latin typeface="Graphik" panose="020B0503030202060203" pitchFamily="34" charset="0"/>
              </a:rPr>
              <a:t>Missing data can throw a lot of errors in the Machine learning model creation and training</a:t>
            </a:r>
          </a:p>
          <a:p>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9</a:t>
            </a:fld>
            <a:endParaRPr lang="en-PH"/>
          </a:p>
        </p:txBody>
      </p:sp>
    </p:spTree>
    <p:extLst>
      <p:ext uri="{BB962C8B-B14F-4D97-AF65-F5344CB8AC3E}">
        <p14:creationId xmlns:p14="http://schemas.microsoft.com/office/powerpoint/2010/main" val="59400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raphik" panose="020B0503030202060203" pitchFamily="34" charset="0"/>
              </a:rPr>
              <a:t>Explores the story behind the outliers.</a:t>
            </a:r>
          </a:p>
          <a:p>
            <a:endParaRPr lang="en-US" sz="1200" i="1" dirty="0">
              <a:latin typeface="Graphik" panose="020B0503030202060203" pitchFamily="34" charset="0"/>
            </a:endParaRPr>
          </a:p>
          <a:p>
            <a:r>
              <a:rPr lang="en-US" sz="1200" dirty="0">
                <a:latin typeface="Graphik" panose="020B0503030202060203" pitchFamily="34" charset="0"/>
              </a:rPr>
              <a:t>Forms hypotheses about your data and the problem you are tackling.</a:t>
            </a:r>
            <a:endParaRPr lang="en-US" sz="1200" b="1" i="1" dirty="0">
              <a:latin typeface="Graphik" panose="020B0503030202060203" pitchFamily="34" charset="0"/>
            </a:endParaRPr>
          </a:p>
          <a:p>
            <a:endParaRPr lang="en-US" sz="1200" b="1" i="1" dirty="0">
              <a:latin typeface="Graphik" panose="020B0503030202060203" pitchFamily="34" charset="0"/>
            </a:endParaRPr>
          </a:p>
          <a:p>
            <a:r>
              <a:rPr lang="en-US" sz="1200" b="1" i="1" dirty="0">
                <a:latin typeface="Graphik" panose="020B0503030202060203" pitchFamily="34" charset="0"/>
              </a:rPr>
              <a:t>Expectation:</a:t>
            </a:r>
          </a:p>
          <a:p>
            <a:r>
              <a:rPr lang="en-US" sz="1200" i="1" dirty="0">
                <a:latin typeface="Graphik" panose="020B0503030202060203" pitchFamily="34" charset="0"/>
              </a:rPr>
              <a:t>Confirmation and discussion with data usage</a:t>
            </a:r>
          </a:p>
          <a:p>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10</a:t>
            </a:fld>
            <a:endParaRPr lang="en-PH"/>
          </a:p>
        </p:txBody>
      </p:sp>
    </p:spTree>
    <p:extLst>
      <p:ext uri="{BB962C8B-B14F-4D97-AF65-F5344CB8AC3E}">
        <p14:creationId xmlns:p14="http://schemas.microsoft.com/office/powerpoint/2010/main" val="404369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dirty="0">
                <a:latin typeface="Graphik" panose="020B0503030202060203" pitchFamily="34" charset="0"/>
              </a:rPr>
              <a:t>Expectation:</a:t>
            </a:r>
          </a:p>
          <a:p>
            <a:r>
              <a:rPr lang="en-US" sz="1200" i="1" u="sng" dirty="0">
                <a:latin typeface="Graphik" panose="020B0503030202060203" pitchFamily="34" charset="0"/>
              </a:rPr>
              <a:t>Feature Selection</a:t>
            </a:r>
          </a:p>
          <a:p>
            <a:pPr marL="285750" indent="-285750">
              <a:buFont typeface="Arial" panose="020B0604020202020204" pitchFamily="34" charset="0"/>
              <a:buChar char="•"/>
            </a:pPr>
            <a:r>
              <a:rPr lang="en-US" sz="1200" i="1" dirty="0">
                <a:latin typeface="Graphik" panose="020B0503030202060203" pitchFamily="34" charset="0"/>
              </a:rPr>
              <a:t>Cutting down features that add more noise than information.</a:t>
            </a:r>
          </a:p>
          <a:p>
            <a:pPr marL="285750" indent="-285750">
              <a:buFont typeface="Arial" panose="020B0604020202020204" pitchFamily="34" charset="0"/>
              <a:buChar char="•"/>
            </a:pPr>
            <a:r>
              <a:rPr lang="en-US" sz="1200" i="1" dirty="0">
                <a:latin typeface="Graphik" panose="020B0503030202060203" pitchFamily="34" charset="0"/>
              </a:rPr>
              <a:t>Note: Complexity because of many features</a:t>
            </a:r>
            <a:endParaRPr lang="en-US" sz="1200" i="1" u="sng" dirty="0">
              <a:latin typeface="Graphik" panose="020B0503030202060203" pitchFamily="34" charset="0"/>
            </a:endParaRPr>
          </a:p>
          <a:p>
            <a:r>
              <a:rPr lang="en-US" sz="1200" i="1" u="sng" dirty="0">
                <a:latin typeface="Graphik" panose="020B0503030202060203" pitchFamily="34" charset="0"/>
              </a:rPr>
              <a:t>Feature Construction</a:t>
            </a:r>
          </a:p>
          <a:p>
            <a:pPr marL="285750" indent="-285750">
              <a:buFont typeface="Arial" panose="020B0604020202020204" pitchFamily="34" charset="0"/>
              <a:buChar char="•"/>
            </a:pPr>
            <a:r>
              <a:rPr lang="en-US" sz="1200" i="1" dirty="0">
                <a:latin typeface="Graphik" panose="020B0503030202060203" pitchFamily="34" charset="0"/>
              </a:rPr>
              <a:t>Creates new features from the ones that we already have (and possibly ditching the old ones)</a:t>
            </a:r>
          </a:p>
          <a:p>
            <a:r>
              <a:rPr lang="en-US" sz="1200" i="1" dirty="0">
                <a:latin typeface="Graphik" panose="020B0503030202060203" pitchFamily="34" charset="0"/>
              </a:rPr>
              <a:t>Figure out which features contribute best to the accuracy of the model</a:t>
            </a:r>
          </a:p>
          <a:p>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11</a:t>
            </a:fld>
            <a:endParaRPr lang="en-PH"/>
          </a:p>
        </p:txBody>
      </p:sp>
    </p:spTree>
    <p:extLst>
      <p:ext uri="{BB962C8B-B14F-4D97-AF65-F5344CB8AC3E}">
        <p14:creationId xmlns:p14="http://schemas.microsoft.com/office/powerpoint/2010/main" val="177502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raphik" panose="020B0503030202060203" pitchFamily="34" charset="0"/>
              </a:rPr>
              <a:t>The model being trained will be dependent on the size, type and quality of the data, how much time and computational resources are willing to invest, and the type of output intended to be derived.</a:t>
            </a:r>
          </a:p>
          <a:p>
            <a:endParaRPr lang="en-US" sz="1200" b="1" i="1" dirty="0">
              <a:latin typeface="Graphik" panose="020B0503030202060203" pitchFamily="34" charset="0"/>
            </a:endParaRPr>
          </a:p>
          <a:p>
            <a:r>
              <a:rPr lang="en-US" sz="1200" b="1" i="1" dirty="0">
                <a:latin typeface="Graphik" panose="020B0503030202060203" pitchFamily="34" charset="0"/>
              </a:rPr>
              <a:t>Expectation:</a:t>
            </a:r>
          </a:p>
          <a:p>
            <a:r>
              <a:rPr lang="en-US" sz="1200" i="1" dirty="0">
                <a:latin typeface="Graphik" panose="020B0503030202060203" pitchFamily="34" charset="0"/>
              </a:rPr>
              <a:t>Build and train different machine learning model and check the accuracy.</a:t>
            </a:r>
          </a:p>
          <a:p>
            <a:endParaRPr lang="en-US" sz="1200" i="1" dirty="0">
              <a:latin typeface="Graphik" panose="020B0503030202060203" pitchFamily="34" charset="0"/>
            </a:endParaRPr>
          </a:p>
          <a:p>
            <a:r>
              <a:rPr lang="en-US" sz="1200" i="1" dirty="0">
                <a:latin typeface="Graphik" panose="020B0503030202060203" pitchFamily="34" charset="0"/>
              </a:rPr>
              <a:t>Produce results based on a metric for visualization consumption.</a:t>
            </a:r>
          </a:p>
          <a:p>
            <a:endParaRPr lang="en-PH" dirty="0"/>
          </a:p>
        </p:txBody>
      </p:sp>
      <p:sp>
        <p:nvSpPr>
          <p:cNvPr id="4" name="Slide Number Placeholder 3"/>
          <p:cNvSpPr>
            <a:spLocks noGrp="1"/>
          </p:cNvSpPr>
          <p:nvPr>
            <p:ph type="sldNum" sz="quarter" idx="5"/>
          </p:nvPr>
        </p:nvSpPr>
        <p:spPr/>
        <p:txBody>
          <a:bodyPr/>
          <a:lstStyle/>
          <a:p>
            <a:fld id="{66D5CC6A-EC56-4CEE-93AF-54DA53780D70}" type="slidenum">
              <a:rPr lang="en-PH" smtClean="0"/>
              <a:t>12</a:t>
            </a:fld>
            <a:endParaRPr lang="en-PH"/>
          </a:p>
        </p:txBody>
      </p:sp>
    </p:spTree>
    <p:extLst>
      <p:ext uri="{BB962C8B-B14F-4D97-AF65-F5344CB8AC3E}">
        <p14:creationId xmlns:p14="http://schemas.microsoft.com/office/powerpoint/2010/main" val="65943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raphik" panose="020B0503030202060203" pitchFamily="34" charset="0"/>
              </a:rPr>
              <a:t>The main objective is to present the results in a way that the different key stakeholders in the project can understand. </a:t>
            </a:r>
            <a:endParaRPr lang="en-US" sz="1200" b="1" i="1" dirty="0">
              <a:latin typeface="Graphik" panose="020B0503030202060203" pitchFamily="34" charset="0"/>
            </a:endParaRPr>
          </a:p>
          <a:p>
            <a:endParaRPr lang="en-US" sz="1200" b="1" i="1" dirty="0">
              <a:latin typeface="Graphik" panose="020B0503030202060203" pitchFamily="34" charset="0"/>
            </a:endParaRPr>
          </a:p>
          <a:p>
            <a:r>
              <a:rPr lang="en-US" sz="1200" b="1" i="1" dirty="0">
                <a:latin typeface="Graphik" panose="020B0503030202060203" pitchFamily="34" charset="0"/>
              </a:rPr>
              <a:t>Expectation:</a:t>
            </a:r>
          </a:p>
          <a:p>
            <a:r>
              <a:rPr lang="en-US" sz="1200" i="1" dirty="0">
                <a:latin typeface="Graphik" panose="020B0503030202060203" pitchFamily="34" charset="0"/>
              </a:rPr>
              <a:t>Tableau Visualization; Presentation of model</a:t>
            </a:r>
            <a:r>
              <a:rPr lang="en-PH" sz="1200" i="1" dirty="0">
                <a:latin typeface="Graphik" panose="020B0503030202060203" pitchFamily="34" charset="0"/>
              </a:rPr>
              <a:t>’s prediction</a:t>
            </a:r>
            <a:endParaRPr lang="en-US" sz="1200" i="1" dirty="0">
              <a:latin typeface="Graphik" panose="020B0503030202060203" pitchFamily="34" charset="0"/>
            </a:endParaRPr>
          </a:p>
        </p:txBody>
      </p:sp>
      <p:sp>
        <p:nvSpPr>
          <p:cNvPr id="4" name="Slide Number Placeholder 3"/>
          <p:cNvSpPr>
            <a:spLocks noGrp="1"/>
          </p:cNvSpPr>
          <p:nvPr>
            <p:ph type="sldNum" sz="quarter" idx="5"/>
          </p:nvPr>
        </p:nvSpPr>
        <p:spPr/>
        <p:txBody>
          <a:bodyPr/>
          <a:lstStyle/>
          <a:p>
            <a:fld id="{66D5CC6A-EC56-4CEE-93AF-54DA53780D70}" type="slidenum">
              <a:rPr lang="en-PH" smtClean="0"/>
              <a:t>13</a:t>
            </a:fld>
            <a:endParaRPr lang="en-PH"/>
          </a:p>
        </p:txBody>
      </p:sp>
    </p:spTree>
    <p:extLst>
      <p:ext uri="{BB962C8B-B14F-4D97-AF65-F5344CB8AC3E}">
        <p14:creationId xmlns:p14="http://schemas.microsoft.com/office/powerpoint/2010/main" val="4102975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31FC-48A8-031D-98B5-B4128FEDA2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DBBA35DB-3136-243A-739C-AB2CC4B7F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87855460-655A-160F-1BCC-6A214A94081F}"/>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5" name="Footer Placeholder 4">
            <a:extLst>
              <a:ext uri="{FF2B5EF4-FFF2-40B4-BE49-F238E27FC236}">
                <a16:creationId xmlns:a16="http://schemas.microsoft.com/office/drawing/2014/main" id="{00D3F78D-4BFD-C189-8DB0-0DF7036AD10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3A5150-DFAC-4F7C-2B63-0D70E00BED59}"/>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3117253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A69B-78C9-1FDF-35CA-FBC1F8105B74}"/>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4504F9A-775A-029E-0139-E9012423EB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546533A-43B5-FFCC-8F2F-298691AF7B87}"/>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5" name="Footer Placeholder 4">
            <a:extLst>
              <a:ext uri="{FF2B5EF4-FFF2-40B4-BE49-F238E27FC236}">
                <a16:creationId xmlns:a16="http://schemas.microsoft.com/office/drawing/2014/main" id="{2781FA54-D97E-CAA4-EC8A-27BBC4E44F7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739D062-A35F-1910-9BED-E1B94C4017CD}"/>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2589627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0AAADA-AC27-8D38-11B6-D7EA64A9E0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4562E00-6A73-5E04-00A3-60A38E6B0C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D0D07CA-A7EC-A7C8-4AC9-2D73B0F678F9}"/>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5" name="Footer Placeholder 4">
            <a:extLst>
              <a:ext uri="{FF2B5EF4-FFF2-40B4-BE49-F238E27FC236}">
                <a16:creationId xmlns:a16="http://schemas.microsoft.com/office/drawing/2014/main" id="{4D12F2F5-5DD4-D81F-C106-B7B2A82C03B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B6A66FF-CFE3-71BD-11CC-C98D843B137C}"/>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20265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D3FF-F73C-CF00-F41D-A3060A583DA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5CADCED-14AE-3868-18C3-E8D898D031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3F7446D-899F-6283-76A7-011259D049E8}"/>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5" name="Footer Placeholder 4">
            <a:extLst>
              <a:ext uri="{FF2B5EF4-FFF2-40B4-BE49-F238E27FC236}">
                <a16:creationId xmlns:a16="http://schemas.microsoft.com/office/drawing/2014/main" id="{4BB1C43A-8935-5F0A-CEF9-077CA6C56B4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71AC284-F752-05CB-A363-F86D19596554}"/>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1803625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3615-852A-1BB8-9FE2-F6A9F10EC1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EDB8B09-F6BA-BBF6-BF8D-934A1AB35F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442943-D690-593A-439C-0E8FFB5EBC7C}"/>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5" name="Footer Placeholder 4">
            <a:extLst>
              <a:ext uri="{FF2B5EF4-FFF2-40B4-BE49-F238E27FC236}">
                <a16:creationId xmlns:a16="http://schemas.microsoft.com/office/drawing/2014/main" id="{35915EC8-1E3F-A1C6-D65F-CD5B4614BDF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83D7B5C-FAC6-F4A5-8985-F25C8DF6E468}"/>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3224171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AB5F-EA7A-DD36-FF65-9844FB9862E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A0FEE7C-C578-8862-0F2C-E040602717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8956A34-1A96-EDE0-67A5-569DDC70DE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272BD90-CFD5-A6BD-F32A-A567D3795D5D}"/>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6" name="Footer Placeholder 5">
            <a:extLst>
              <a:ext uri="{FF2B5EF4-FFF2-40B4-BE49-F238E27FC236}">
                <a16:creationId xmlns:a16="http://schemas.microsoft.com/office/drawing/2014/main" id="{27DA7D57-A0E8-CA6A-B54D-E8E024939114}"/>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B2FE991-2604-2711-9831-A18541068DEB}"/>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418890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F7B0E-847F-051C-2F61-0B2194E81D87}"/>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E24CB40-2D15-4C0A-30C2-6C5958F8EF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D6EC84-80F8-5A18-FC94-D07F20C73D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0E64290-0A73-3493-4EEC-56666B6BCC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02F0FF-A0D9-F0BE-88D1-4E65F682CF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00BA13C-2A95-5573-CB60-955C1AD56F51}"/>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8" name="Footer Placeholder 7">
            <a:extLst>
              <a:ext uri="{FF2B5EF4-FFF2-40B4-BE49-F238E27FC236}">
                <a16:creationId xmlns:a16="http://schemas.microsoft.com/office/drawing/2014/main" id="{7BA858A7-5BFB-2FB7-20F8-A5CC3DB33872}"/>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492AF873-29EA-7274-ADFD-E3A56FF386D3}"/>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1725914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2B38-B444-DFA7-F4E0-CAA7511FAC12}"/>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E92A0678-9407-ABAD-3077-DF32188F14F6}"/>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4" name="Footer Placeholder 3">
            <a:extLst>
              <a:ext uri="{FF2B5EF4-FFF2-40B4-BE49-F238E27FC236}">
                <a16:creationId xmlns:a16="http://schemas.microsoft.com/office/drawing/2014/main" id="{5C96AFD9-8E0F-30AE-B826-91089159C2E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0D5C98C-3F5A-DB66-0EA5-C90F1E100F6B}"/>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1968223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B321DC-AE6D-275A-0DAA-452DA4BEFF57}"/>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3" name="Footer Placeholder 2">
            <a:extLst>
              <a:ext uri="{FF2B5EF4-FFF2-40B4-BE49-F238E27FC236}">
                <a16:creationId xmlns:a16="http://schemas.microsoft.com/office/drawing/2014/main" id="{CF9DE09F-DADB-3B74-CEAF-AA18B110808B}"/>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31E22949-12AC-9BC3-83B6-E4822CD07D9B}"/>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2297678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2ACF-4442-3378-A6F9-7038E8DD27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17F01349-011B-F34F-522F-381E64562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1476042D-9449-8918-7F78-D1AF75C10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8B466F-C4D9-EFA5-74CD-27CAF63EF2B8}"/>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6" name="Footer Placeholder 5">
            <a:extLst>
              <a:ext uri="{FF2B5EF4-FFF2-40B4-BE49-F238E27FC236}">
                <a16:creationId xmlns:a16="http://schemas.microsoft.com/office/drawing/2014/main" id="{F7203597-6ABB-E648-AACF-CBF11D771874}"/>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C3A668D-5A78-D68D-5BE3-187D9D703A95}"/>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3558856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AE7B-B3B5-CFDF-1A10-BEA55E3AD0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15AEA8AB-B3C8-290C-1DA0-F8336A65DF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C5C1E98A-000D-D64C-0976-96FCD2E82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E3DD7-0822-C66C-F6CF-5EE147D6C8C0}"/>
              </a:ext>
            </a:extLst>
          </p:cNvPr>
          <p:cNvSpPr>
            <a:spLocks noGrp="1"/>
          </p:cNvSpPr>
          <p:nvPr>
            <p:ph type="dt" sz="half" idx="10"/>
          </p:nvPr>
        </p:nvSpPr>
        <p:spPr/>
        <p:txBody>
          <a:bodyPr/>
          <a:lstStyle/>
          <a:p>
            <a:fld id="{B56D2DCD-933D-445D-A5F8-7F9F89766C6D}" type="datetimeFigureOut">
              <a:rPr lang="en-PH" smtClean="0"/>
              <a:t>02/07/2022</a:t>
            </a:fld>
            <a:endParaRPr lang="en-PH"/>
          </a:p>
        </p:txBody>
      </p:sp>
      <p:sp>
        <p:nvSpPr>
          <p:cNvPr id="6" name="Footer Placeholder 5">
            <a:extLst>
              <a:ext uri="{FF2B5EF4-FFF2-40B4-BE49-F238E27FC236}">
                <a16:creationId xmlns:a16="http://schemas.microsoft.com/office/drawing/2014/main" id="{E9321FE2-4483-7561-7A14-3FCABC4BB1E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6DC11308-8AC2-FFED-5FCD-94290778F1B8}"/>
              </a:ext>
            </a:extLst>
          </p:cNvPr>
          <p:cNvSpPr>
            <a:spLocks noGrp="1"/>
          </p:cNvSpPr>
          <p:nvPr>
            <p:ph type="sldNum" sz="quarter" idx="12"/>
          </p:nvPr>
        </p:nvSpPr>
        <p:spPr/>
        <p:txBody>
          <a:bodyPr/>
          <a:lstStyle/>
          <a:p>
            <a:fld id="{FCA1B001-3E4A-4A7A-B538-A11717EB32E8}" type="slidenum">
              <a:rPr lang="en-PH" smtClean="0"/>
              <a:t>‹#›</a:t>
            </a:fld>
            <a:endParaRPr lang="en-PH"/>
          </a:p>
        </p:txBody>
      </p:sp>
    </p:spTree>
    <p:extLst>
      <p:ext uri="{BB962C8B-B14F-4D97-AF65-F5344CB8AC3E}">
        <p14:creationId xmlns:p14="http://schemas.microsoft.com/office/powerpoint/2010/main" val="281797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044C1-6DC8-D396-F775-175EAF433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D107B605-A9D0-87E6-1590-BA58E7207E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4E2DCDA-6197-4204-9CE8-1DA2B03EF0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6D2DCD-933D-445D-A5F8-7F9F89766C6D}" type="datetimeFigureOut">
              <a:rPr lang="en-PH" smtClean="0"/>
              <a:t>02/07/2022</a:t>
            </a:fld>
            <a:endParaRPr lang="en-PH"/>
          </a:p>
        </p:txBody>
      </p:sp>
      <p:sp>
        <p:nvSpPr>
          <p:cNvPr id="5" name="Footer Placeholder 4">
            <a:extLst>
              <a:ext uri="{FF2B5EF4-FFF2-40B4-BE49-F238E27FC236}">
                <a16:creationId xmlns:a16="http://schemas.microsoft.com/office/drawing/2014/main" id="{FF753016-222B-AEDD-AF38-7CC2C80AF7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BC3FF26A-E05A-5594-C2EB-C7080BFE8B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B001-3E4A-4A7A-B538-A11717EB32E8}" type="slidenum">
              <a:rPr lang="en-PH" smtClean="0"/>
              <a:t>‹#›</a:t>
            </a:fld>
            <a:endParaRPr lang="en-PH"/>
          </a:p>
        </p:txBody>
      </p:sp>
    </p:spTree>
    <p:extLst>
      <p:ext uri="{BB962C8B-B14F-4D97-AF65-F5344CB8AC3E}">
        <p14:creationId xmlns:p14="http://schemas.microsoft.com/office/powerpoint/2010/main" val="3589287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1A5F3E6-8FF7-6A45-6868-4F6A597D8820}"/>
              </a:ext>
            </a:extLst>
          </p:cNvPr>
          <p:cNvSpPr/>
          <p:nvPr/>
        </p:nvSpPr>
        <p:spPr>
          <a:xfrm>
            <a:off x="3672136" y="1176020"/>
            <a:ext cx="4847729" cy="4505960"/>
          </a:xfrm>
          <a:prstGeom prst="ellipse">
            <a:avLst/>
          </a:prstGeom>
          <a:solidFill>
            <a:srgbClr val="EC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TextBox 3">
            <a:extLst>
              <a:ext uri="{FF2B5EF4-FFF2-40B4-BE49-F238E27FC236}">
                <a16:creationId xmlns:a16="http://schemas.microsoft.com/office/drawing/2014/main" id="{88E7A95C-12AB-A021-4B40-A62CC1BD87D4}"/>
              </a:ext>
            </a:extLst>
          </p:cNvPr>
          <p:cNvSpPr txBox="1"/>
          <p:nvPr/>
        </p:nvSpPr>
        <p:spPr>
          <a:xfrm>
            <a:off x="2543176" y="2240429"/>
            <a:ext cx="7105649" cy="1938992"/>
          </a:xfrm>
          <a:prstGeom prst="rect">
            <a:avLst/>
          </a:prstGeom>
          <a:noFill/>
        </p:spPr>
        <p:txBody>
          <a:bodyPr wrap="square" rtlCol="0">
            <a:spAutoFit/>
          </a:bodyPr>
          <a:lstStyle/>
          <a:p>
            <a:pPr algn="ctr"/>
            <a:r>
              <a:rPr lang="en-US" sz="6000" b="1" dirty="0">
                <a:solidFill>
                  <a:schemeClr val="tx1">
                    <a:lumMod val="75000"/>
                    <a:lumOff val="25000"/>
                  </a:schemeClr>
                </a:solidFill>
                <a:latin typeface="Graphik Bold" panose="020B0803030202060203" pitchFamily="34" charset="0"/>
              </a:rPr>
              <a:t>DATA SCIENCE BOOTCAMP</a:t>
            </a:r>
            <a:endParaRPr lang="en-PH" sz="6000" b="1" dirty="0">
              <a:solidFill>
                <a:schemeClr val="tx1">
                  <a:lumMod val="75000"/>
                  <a:lumOff val="25000"/>
                </a:schemeClr>
              </a:solidFill>
              <a:latin typeface="Graphik Bold" panose="020B0803030202060203" pitchFamily="34" charset="0"/>
            </a:endParaRPr>
          </a:p>
        </p:txBody>
      </p:sp>
      <p:sp>
        <p:nvSpPr>
          <p:cNvPr id="5" name="TextBox 4">
            <a:extLst>
              <a:ext uri="{FF2B5EF4-FFF2-40B4-BE49-F238E27FC236}">
                <a16:creationId xmlns:a16="http://schemas.microsoft.com/office/drawing/2014/main" id="{D9872126-FDAA-561F-078A-289F580EAE47}"/>
              </a:ext>
            </a:extLst>
          </p:cNvPr>
          <p:cNvSpPr txBox="1"/>
          <p:nvPr/>
        </p:nvSpPr>
        <p:spPr>
          <a:xfrm>
            <a:off x="2543176" y="4278779"/>
            <a:ext cx="7105649"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Graphik Bold" panose="020B0803030202060203" pitchFamily="34" charset="0"/>
              </a:rPr>
              <a:t>Session 2: Data Science Methodology and Python Syntax</a:t>
            </a:r>
            <a:endParaRPr lang="en-PH" sz="1600" b="1" dirty="0">
              <a:solidFill>
                <a:schemeClr val="tx1">
                  <a:lumMod val="75000"/>
                  <a:lumOff val="25000"/>
                </a:schemeClr>
              </a:solidFill>
              <a:latin typeface="Graphik Bold" panose="020B0803030202060203" pitchFamily="34" charset="0"/>
            </a:endParaRPr>
          </a:p>
        </p:txBody>
      </p:sp>
      <p:sp>
        <p:nvSpPr>
          <p:cNvPr id="6" name="TextBox 5">
            <a:extLst>
              <a:ext uri="{FF2B5EF4-FFF2-40B4-BE49-F238E27FC236}">
                <a16:creationId xmlns:a16="http://schemas.microsoft.com/office/drawing/2014/main" id="{BCA7D0F9-FAF2-03E1-BCAA-8BCBC38BEA4C}"/>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253944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DAF5EDB-AE6A-4E39-8293-7D9FD5A57667}"/>
              </a:ext>
            </a:extLst>
          </p:cNvPr>
          <p:cNvGraphicFramePr/>
          <p:nvPr/>
        </p:nvGraphicFramePr>
        <p:xfrm>
          <a:off x="4236720" y="536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848AA83-195D-4735-BB04-D5E36435A306}"/>
              </a:ext>
            </a:extLst>
          </p:cNvPr>
          <p:cNvSpPr txBox="1"/>
          <p:nvPr/>
        </p:nvSpPr>
        <p:spPr>
          <a:xfrm>
            <a:off x="6718300" y="2461288"/>
            <a:ext cx="3164840" cy="1569660"/>
          </a:xfrm>
          <a:prstGeom prst="rect">
            <a:avLst/>
          </a:prstGeom>
          <a:noFill/>
        </p:spPr>
        <p:txBody>
          <a:bodyPr wrap="square" rtlCol="0">
            <a:spAutoFit/>
          </a:bodyPr>
          <a:lstStyle/>
          <a:p>
            <a:pPr algn="ctr"/>
            <a:r>
              <a:rPr lang="en-US" sz="3200" b="1" dirty="0">
                <a:solidFill>
                  <a:schemeClr val="tx1">
                    <a:lumMod val="75000"/>
                    <a:lumOff val="25000"/>
                  </a:schemeClr>
                </a:solidFill>
                <a:latin typeface="Graphik Black" panose="020B0A03030202060203" pitchFamily="34" charset="0"/>
              </a:rPr>
              <a:t>DATA SCIENCE</a:t>
            </a:r>
          </a:p>
          <a:p>
            <a:pPr algn="ctr"/>
            <a:r>
              <a:rPr lang="en-US" sz="3200" b="1" dirty="0">
                <a:solidFill>
                  <a:schemeClr val="tx1">
                    <a:lumMod val="75000"/>
                    <a:lumOff val="25000"/>
                  </a:schemeClr>
                </a:solidFill>
                <a:latin typeface="Graphik Black" panose="020B0A03030202060203" pitchFamily="34" charset="0"/>
              </a:rPr>
              <a:t>LIFE CYCLE</a:t>
            </a:r>
          </a:p>
        </p:txBody>
      </p:sp>
      <p:sp>
        <p:nvSpPr>
          <p:cNvPr id="18" name="Oval 17">
            <a:extLst>
              <a:ext uri="{FF2B5EF4-FFF2-40B4-BE49-F238E27FC236}">
                <a16:creationId xmlns:a16="http://schemas.microsoft.com/office/drawing/2014/main" id="{B8C936FF-077F-4E15-81D0-7DEDBB995879}"/>
              </a:ext>
            </a:extLst>
          </p:cNvPr>
          <p:cNvSpPr/>
          <p:nvPr/>
        </p:nvSpPr>
        <p:spPr>
          <a:xfrm>
            <a:off x="8930640" y="375920"/>
            <a:ext cx="548640" cy="49784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TextBox 26">
            <a:extLst>
              <a:ext uri="{FF2B5EF4-FFF2-40B4-BE49-F238E27FC236}">
                <a16:creationId xmlns:a16="http://schemas.microsoft.com/office/drawing/2014/main" id="{FA9100DB-793C-4BB7-8967-614F7CF52A4C}"/>
              </a:ext>
            </a:extLst>
          </p:cNvPr>
          <p:cNvSpPr txBox="1"/>
          <p:nvPr/>
        </p:nvSpPr>
        <p:spPr>
          <a:xfrm>
            <a:off x="384810" y="624840"/>
            <a:ext cx="4132580" cy="1077218"/>
          </a:xfrm>
          <a:prstGeom prst="rect">
            <a:avLst/>
          </a:prstGeom>
          <a:noFill/>
        </p:spPr>
        <p:txBody>
          <a:bodyPr wrap="square" rtlCol="0">
            <a:spAutoFit/>
          </a:bodyPr>
          <a:lstStyle/>
          <a:p>
            <a:r>
              <a:rPr lang="en-US" sz="3200" b="1" dirty="0">
                <a:solidFill>
                  <a:schemeClr val="accent4"/>
                </a:solidFill>
                <a:latin typeface="Graphik Black" panose="020B0A03030202060203" pitchFamily="34" charset="0"/>
              </a:rPr>
              <a:t>DATA EXPLORATION</a:t>
            </a:r>
          </a:p>
        </p:txBody>
      </p:sp>
      <p:sp>
        <p:nvSpPr>
          <p:cNvPr id="30" name="TextBox 29">
            <a:extLst>
              <a:ext uri="{FF2B5EF4-FFF2-40B4-BE49-F238E27FC236}">
                <a16:creationId xmlns:a16="http://schemas.microsoft.com/office/drawing/2014/main" id="{DBFC3201-4C3E-4887-A012-9ECF14D34A15}"/>
              </a:ext>
            </a:extLst>
          </p:cNvPr>
          <p:cNvSpPr txBox="1"/>
          <p:nvPr/>
        </p:nvSpPr>
        <p:spPr>
          <a:xfrm>
            <a:off x="384810" y="1862923"/>
            <a:ext cx="4132580" cy="1015663"/>
          </a:xfrm>
          <a:prstGeom prst="rect">
            <a:avLst/>
          </a:prstGeom>
          <a:noFill/>
        </p:spPr>
        <p:txBody>
          <a:bodyPr wrap="square" rtlCol="0">
            <a:spAutoFit/>
          </a:bodyPr>
          <a:lstStyle/>
          <a:p>
            <a:r>
              <a:rPr lang="en-US" sz="2000" dirty="0">
                <a:solidFill>
                  <a:schemeClr val="tx1">
                    <a:lumMod val="75000"/>
                    <a:lumOff val="25000"/>
                  </a:schemeClr>
                </a:solidFill>
                <a:latin typeface="Graphik" panose="020B0503030202060203" pitchFamily="34" charset="0"/>
              </a:rPr>
              <a:t>This stage is like the brainstorming of data analysis. </a:t>
            </a:r>
          </a:p>
          <a:p>
            <a:endParaRPr lang="en-US" sz="2000" i="1" dirty="0">
              <a:solidFill>
                <a:schemeClr val="tx1">
                  <a:lumMod val="75000"/>
                  <a:lumOff val="25000"/>
                </a:schemeClr>
              </a:solidFill>
              <a:latin typeface="Graphik" panose="020B0503030202060203" pitchFamily="34" charset="0"/>
            </a:endParaRPr>
          </a:p>
        </p:txBody>
      </p:sp>
      <p:sp>
        <p:nvSpPr>
          <p:cNvPr id="14" name="Oval 13">
            <a:extLst>
              <a:ext uri="{FF2B5EF4-FFF2-40B4-BE49-F238E27FC236}">
                <a16:creationId xmlns:a16="http://schemas.microsoft.com/office/drawing/2014/main" id="{CB115315-2E79-4A63-9FE8-0975BC65C00F}"/>
              </a:ext>
            </a:extLst>
          </p:cNvPr>
          <p:cNvSpPr/>
          <p:nvPr/>
        </p:nvSpPr>
        <p:spPr>
          <a:xfrm>
            <a:off x="10718800" y="1280160"/>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F853C0FB-76BD-463F-BE77-7D791F0232BB}"/>
              </a:ext>
            </a:extLst>
          </p:cNvPr>
          <p:cNvSpPr/>
          <p:nvPr/>
        </p:nvSpPr>
        <p:spPr>
          <a:xfrm>
            <a:off x="11267440" y="3348442"/>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6BB48782-7360-4D6B-A2BD-B485F777267A}"/>
              </a:ext>
            </a:extLst>
          </p:cNvPr>
          <p:cNvSpPr/>
          <p:nvPr/>
        </p:nvSpPr>
        <p:spPr>
          <a:xfrm>
            <a:off x="9906000" y="4907280"/>
            <a:ext cx="548640" cy="49784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nvGrpSpPr>
          <p:cNvPr id="36" name="Group 35">
            <a:extLst>
              <a:ext uri="{FF2B5EF4-FFF2-40B4-BE49-F238E27FC236}">
                <a16:creationId xmlns:a16="http://schemas.microsoft.com/office/drawing/2014/main" id="{4BB0F9F0-0445-4999-8888-A96883F92DBA}"/>
              </a:ext>
            </a:extLst>
          </p:cNvPr>
          <p:cNvGrpSpPr/>
          <p:nvPr/>
        </p:nvGrpSpPr>
        <p:grpSpPr>
          <a:xfrm>
            <a:off x="473438" y="5027698"/>
            <a:ext cx="2458720" cy="1205462"/>
            <a:chOff x="370840" y="5013928"/>
            <a:chExt cx="2458720" cy="1205462"/>
          </a:xfrm>
        </p:grpSpPr>
        <p:sp>
          <p:nvSpPr>
            <p:cNvPr id="37" name="Rectangle 36">
              <a:extLst>
                <a:ext uri="{FF2B5EF4-FFF2-40B4-BE49-F238E27FC236}">
                  <a16:creationId xmlns:a16="http://schemas.microsoft.com/office/drawing/2014/main" id="{88FFC100-C114-4477-A0C2-A3D6DC2BAA9A}"/>
                </a:ext>
              </a:extLst>
            </p:cNvPr>
            <p:cNvSpPr/>
            <p:nvPr/>
          </p:nvSpPr>
          <p:spPr>
            <a:xfrm>
              <a:off x="370840" y="5014662"/>
              <a:ext cx="355600" cy="294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A961E1A-6710-4DD3-8585-312CE09CBE4F}"/>
                </a:ext>
              </a:extLst>
            </p:cNvPr>
            <p:cNvSpPr/>
            <p:nvPr/>
          </p:nvSpPr>
          <p:spPr>
            <a:xfrm>
              <a:off x="370840" y="5469917"/>
              <a:ext cx="355600" cy="294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FC39107-4168-4A11-8E87-BDA6DB8567AF}"/>
                </a:ext>
              </a:extLst>
            </p:cNvPr>
            <p:cNvSpPr txBox="1"/>
            <p:nvPr/>
          </p:nvSpPr>
          <p:spPr>
            <a:xfrm>
              <a:off x="726440" y="5013928"/>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DATA ENGINEERING</a:t>
              </a:r>
            </a:p>
          </p:txBody>
        </p:sp>
        <p:sp>
          <p:nvSpPr>
            <p:cNvPr id="40" name="TextBox 39">
              <a:extLst>
                <a:ext uri="{FF2B5EF4-FFF2-40B4-BE49-F238E27FC236}">
                  <a16:creationId xmlns:a16="http://schemas.microsoft.com/office/drawing/2014/main" id="{3D9DD57C-E584-48E9-8C67-6C9ABED31ED2}"/>
                </a:ext>
              </a:extLst>
            </p:cNvPr>
            <p:cNvSpPr txBox="1"/>
            <p:nvPr/>
          </p:nvSpPr>
          <p:spPr>
            <a:xfrm>
              <a:off x="726440" y="5481404"/>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COLLABORATION</a:t>
              </a:r>
            </a:p>
          </p:txBody>
        </p:sp>
        <p:sp>
          <p:nvSpPr>
            <p:cNvPr id="41" name="TextBox 40">
              <a:extLst>
                <a:ext uri="{FF2B5EF4-FFF2-40B4-BE49-F238E27FC236}">
                  <a16:creationId xmlns:a16="http://schemas.microsoft.com/office/drawing/2014/main" id="{77985CB6-8B4B-434D-9916-3C1EC2C503D1}"/>
                </a:ext>
              </a:extLst>
            </p:cNvPr>
            <p:cNvSpPr txBox="1"/>
            <p:nvPr/>
          </p:nvSpPr>
          <p:spPr>
            <a:xfrm>
              <a:off x="726440" y="5925172"/>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ML DEVELOPMENT</a:t>
              </a:r>
            </a:p>
          </p:txBody>
        </p:sp>
        <p:sp>
          <p:nvSpPr>
            <p:cNvPr id="42" name="Rectangle 41">
              <a:extLst>
                <a:ext uri="{FF2B5EF4-FFF2-40B4-BE49-F238E27FC236}">
                  <a16:creationId xmlns:a16="http://schemas.microsoft.com/office/drawing/2014/main" id="{14D192C0-957F-4DF1-B8F0-873DDAE4DE5C}"/>
                </a:ext>
              </a:extLst>
            </p:cNvPr>
            <p:cNvSpPr/>
            <p:nvPr/>
          </p:nvSpPr>
          <p:spPr>
            <a:xfrm>
              <a:off x="370840" y="5924750"/>
              <a:ext cx="355600" cy="294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72F09C9-1550-364E-B422-36A5DCA2E8B6}"/>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924925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DAF5EDB-AE6A-4E39-8293-7D9FD5A57667}"/>
              </a:ext>
            </a:extLst>
          </p:cNvPr>
          <p:cNvGraphicFramePr/>
          <p:nvPr/>
        </p:nvGraphicFramePr>
        <p:xfrm>
          <a:off x="4236720" y="536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848AA83-195D-4735-BB04-D5E36435A306}"/>
              </a:ext>
            </a:extLst>
          </p:cNvPr>
          <p:cNvSpPr txBox="1"/>
          <p:nvPr/>
        </p:nvSpPr>
        <p:spPr>
          <a:xfrm>
            <a:off x="6718300" y="2461288"/>
            <a:ext cx="3164840" cy="1569660"/>
          </a:xfrm>
          <a:prstGeom prst="rect">
            <a:avLst/>
          </a:prstGeom>
          <a:noFill/>
        </p:spPr>
        <p:txBody>
          <a:bodyPr wrap="square" rtlCol="0">
            <a:spAutoFit/>
          </a:bodyPr>
          <a:lstStyle/>
          <a:p>
            <a:pPr algn="ctr"/>
            <a:r>
              <a:rPr lang="en-US" sz="3200" b="1" dirty="0">
                <a:solidFill>
                  <a:schemeClr val="tx1">
                    <a:lumMod val="75000"/>
                    <a:lumOff val="25000"/>
                  </a:schemeClr>
                </a:solidFill>
                <a:latin typeface="Graphik Black" panose="020B0A03030202060203" pitchFamily="34" charset="0"/>
              </a:rPr>
              <a:t>DATA SCIENCE</a:t>
            </a:r>
          </a:p>
          <a:p>
            <a:pPr algn="ctr"/>
            <a:r>
              <a:rPr lang="en-US" sz="3200" b="1" dirty="0">
                <a:solidFill>
                  <a:schemeClr val="tx1">
                    <a:lumMod val="75000"/>
                    <a:lumOff val="25000"/>
                  </a:schemeClr>
                </a:solidFill>
                <a:latin typeface="Graphik Black" panose="020B0A03030202060203" pitchFamily="34" charset="0"/>
              </a:rPr>
              <a:t>LIFE CYCLE</a:t>
            </a:r>
          </a:p>
        </p:txBody>
      </p:sp>
      <p:sp>
        <p:nvSpPr>
          <p:cNvPr id="18" name="Oval 17">
            <a:extLst>
              <a:ext uri="{FF2B5EF4-FFF2-40B4-BE49-F238E27FC236}">
                <a16:creationId xmlns:a16="http://schemas.microsoft.com/office/drawing/2014/main" id="{B8C936FF-077F-4E15-81D0-7DEDBB995879}"/>
              </a:ext>
            </a:extLst>
          </p:cNvPr>
          <p:cNvSpPr/>
          <p:nvPr/>
        </p:nvSpPr>
        <p:spPr>
          <a:xfrm>
            <a:off x="8930640" y="375920"/>
            <a:ext cx="548640" cy="49784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TextBox 26">
            <a:extLst>
              <a:ext uri="{FF2B5EF4-FFF2-40B4-BE49-F238E27FC236}">
                <a16:creationId xmlns:a16="http://schemas.microsoft.com/office/drawing/2014/main" id="{FA9100DB-793C-4BB7-8967-614F7CF52A4C}"/>
              </a:ext>
            </a:extLst>
          </p:cNvPr>
          <p:cNvSpPr txBox="1"/>
          <p:nvPr/>
        </p:nvSpPr>
        <p:spPr>
          <a:xfrm>
            <a:off x="384810" y="624840"/>
            <a:ext cx="4132580" cy="1077218"/>
          </a:xfrm>
          <a:prstGeom prst="rect">
            <a:avLst/>
          </a:prstGeom>
          <a:noFill/>
        </p:spPr>
        <p:txBody>
          <a:bodyPr wrap="square" rtlCol="0">
            <a:spAutoFit/>
          </a:bodyPr>
          <a:lstStyle/>
          <a:p>
            <a:r>
              <a:rPr lang="en-US" sz="3200" b="1" dirty="0">
                <a:solidFill>
                  <a:srgbClr val="C00000"/>
                </a:solidFill>
                <a:latin typeface="Graphik Black" panose="020B0A03030202060203" pitchFamily="34" charset="0"/>
              </a:rPr>
              <a:t>FEATURE ENGINEERING</a:t>
            </a:r>
          </a:p>
        </p:txBody>
      </p:sp>
      <p:sp>
        <p:nvSpPr>
          <p:cNvPr id="30" name="TextBox 29">
            <a:extLst>
              <a:ext uri="{FF2B5EF4-FFF2-40B4-BE49-F238E27FC236}">
                <a16:creationId xmlns:a16="http://schemas.microsoft.com/office/drawing/2014/main" id="{DBFC3201-4C3E-4887-A012-9ECF14D34A15}"/>
              </a:ext>
            </a:extLst>
          </p:cNvPr>
          <p:cNvSpPr txBox="1"/>
          <p:nvPr/>
        </p:nvSpPr>
        <p:spPr>
          <a:xfrm>
            <a:off x="384810" y="1862923"/>
            <a:ext cx="4132580" cy="1938992"/>
          </a:xfrm>
          <a:prstGeom prst="rect">
            <a:avLst/>
          </a:prstGeom>
          <a:noFill/>
        </p:spPr>
        <p:txBody>
          <a:bodyPr wrap="square" rtlCol="0">
            <a:spAutoFit/>
          </a:bodyPr>
          <a:lstStyle/>
          <a:p>
            <a:r>
              <a:rPr lang="en-US" sz="2000" dirty="0">
                <a:solidFill>
                  <a:schemeClr val="tx1">
                    <a:lumMod val="75000"/>
                    <a:lumOff val="25000"/>
                  </a:schemeClr>
                </a:solidFill>
                <a:latin typeface="Graphik" panose="020B0503030202060203" pitchFamily="34" charset="0"/>
              </a:rPr>
              <a:t>In machine learning, a feature is a measurable property or attribute of a phenomenon being observed. </a:t>
            </a:r>
            <a:endParaRPr lang="en-US" sz="2000" i="1" dirty="0">
              <a:solidFill>
                <a:schemeClr val="tx1">
                  <a:lumMod val="75000"/>
                  <a:lumOff val="25000"/>
                </a:schemeClr>
              </a:solidFill>
              <a:latin typeface="Graphik" panose="020B0503030202060203" pitchFamily="34" charset="0"/>
            </a:endParaRPr>
          </a:p>
          <a:p>
            <a:endParaRPr lang="en-US" sz="2000" i="1" dirty="0">
              <a:solidFill>
                <a:schemeClr val="tx1">
                  <a:lumMod val="75000"/>
                  <a:lumOff val="25000"/>
                </a:schemeClr>
              </a:solidFill>
              <a:latin typeface="Graphik" panose="020B0503030202060203" pitchFamily="34" charset="0"/>
            </a:endParaRPr>
          </a:p>
          <a:p>
            <a:r>
              <a:rPr lang="en-US" sz="2000" dirty="0">
                <a:solidFill>
                  <a:schemeClr val="tx1">
                    <a:lumMod val="75000"/>
                    <a:lumOff val="25000"/>
                  </a:schemeClr>
                </a:solidFill>
                <a:latin typeface="Graphik" panose="020B0503030202060203" pitchFamily="34" charset="0"/>
              </a:rPr>
              <a:t>Two tasks: Feature selection and Feature engineering</a:t>
            </a:r>
          </a:p>
        </p:txBody>
      </p:sp>
      <p:sp>
        <p:nvSpPr>
          <p:cNvPr id="14" name="Oval 13">
            <a:extLst>
              <a:ext uri="{FF2B5EF4-FFF2-40B4-BE49-F238E27FC236}">
                <a16:creationId xmlns:a16="http://schemas.microsoft.com/office/drawing/2014/main" id="{CB115315-2E79-4A63-9FE8-0975BC65C00F}"/>
              </a:ext>
            </a:extLst>
          </p:cNvPr>
          <p:cNvSpPr/>
          <p:nvPr/>
        </p:nvSpPr>
        <p:spPr>
          <a:xfrm>
            <a:off x="10718800" y="1280160"/>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F853C0FB-76BD-463F-BE77-7D791F0232BB}"/>
              </a:ext>
            </a:extLst>
          </p:cNvPr>
          <p:cNvSpPr/>
          <p:nvPr/>
        </p:nvSpPr>
        <p:spPr>
          <a:xfrm>
            <a:off x="11267440" y="3348442"/>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6BB48782-7360-4D6B-A2BD-B485F777267A}"/>
              </a:ext>
            </a:extLst>
          </p:cNvPr>
          <p:cNvSpPr/>
          <p:nvPr/>
        </p:nvSpPr>
        <p:spPr>
          <a:xfrm>
            <a:off x="9906000" y="4907280"/>
            <a:ext cx="548640" cy="49784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Oval 18">
            <a:extLst>
              <a:ext uri="{FF2B5EF4-FFF2-40B4-BE49-F238E27FC236}">
                <a16:creationId xmlns:a16="http://schemas.microsoft.com/office/drawing/2014/main" id="{DFD9760A-FE14-4E3F-BB81-D5D202227153}"/>
              </a:ext>
            </a:extLst>
          </p:cNvPr>
          <p:cNvSpPr/>
          <p:nvPr/>
        </p:nvSpPr>
        <p:spPr>
          <a:xfrm>
            <a:off x="6126481" y="4907280"/>
            <a:ext cx="548640" cy="49784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nvGrpSpPr>
          <p:cNvPr id="22" name="Group 21">
            <a:extLst>
              <a:ext uri="{FF2B5EF4-FFF2-40B4-BE49-F238E27FC236}">
                <a16:creationId xmlns:a16="http://schemas.microsoft.com/office/drawing/2014/main" id="{06EECCD6-DCCA-40FC-8D76-E41550E9FD37}"/>
              </a:ext>
            </a:extLst>
          </p:cNvPr>
          <p:cNvGrpSpPr/>
          <p:nvPr/>
        </p:nvGrpSpPr>
        <p:grpSpPr>
          <a:xfrm>
            <a:off x="473438" y="5027698"/>
            <a:ext cx="2458720" cy="1205462"/>
            <a:chOff x="370840" y="5013928"/>
            <a:chExt cx="2458720" cy="1205462"/>
          </a:xfrm>
        </p:grpSpPr>
        <p:sp>
          <p:nvSpPr>
            <p:cNvPr id="23" name="Rectangle 22">
              <a:extLst>
                <a:ext uri="{FF2B5EF4-FFF2-40B4-BE49-F238E27FC236}">
                  <a16:creationId xmlns:a16="http://schemas.microsoft.com/office/drawing/2014/main" id="{FC1EF179-C9F8-4BD0-BED1-899E73CBFDBE}"/>
                </a:ext>
              </a:extLst>
            </p:cNvPr>
            <p:cNvSpPr/>
            <p:nvPr/>
          </p:nvSpPr>
          <p:spPr>
            <a:xfrm>
              <a:off x="370840" y="5014662"/>
              <a:ext cx="355600" cy="294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E61C30-7C0F-4F24-A673-48968CE8FB13}"/>
                </a:ext>
              </a:extLst>
            </p:cNvPr>
            <p:cNvSpPr/>
            <p:nvPr/>
          </p:nvSpPr>
          <p:spPr>
            <a:xfrm>
              <a:off x="370840" y="5469917"/>
              <a:ext cx="355600" cy="294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5A47199-E703-484B-A3F7-BAC123DD834C}"/>
                </a:ext>
              </a:extLst>
            </p:cNvPr>
            <p:cNvSpPr txBox="1"/>
            <p:nvPr/>
          </p:nvSpPr>
          <p:spPr>
            <a:xfrm>
              <a:off x="726440" y="5013928"/>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DATA ENGINEERING</a:t>
              </a:r>
            </a:p>
          </p:txBody>
        </p:sp>
        <p:sp>
          <p:nvSpPr>
            <p:cNvPr id="33" name="TextBox 32">
              <a:extLst>
                <a:ext uri="{FF2B5EF4-FFF2-40B4-BE49-F238E27FC236}">
                  <a16:creationId xmlns:a16="http://schemas.microsoft.com/office/drawing/2014/main" id="{3538FF74-807F-4E50-82A8-EDC7DE8A617B}"/>
                </a:ext>
              </a:extLst>
            </p:cNvPr>
            <p:cNvSpPr txBox="1"/>
            <p:nvPr/>
          </p:nvSpPr>
          <p:spPr>
            <a:xfrm>
              <a:off x="726440" y="5481404"/>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COLLABORATION</a:t>
              </a:r>
            </a:p>
          </p:txBody>
        </p:sp>
        <p:sp>
          <p:nvSpPr>
            <p:cNvPr id="34" name="TextBox 33">
              <a:extLst>
                <a:ext uri="{FF2B5EF4-FFF2-40B4-BE49-F238E27FC236}">
                  <a16:creationId xmlns:a16="http://schemas.microsoft.com/office/drawing/2014/main" id="{8E477FD8-2908-4485-8A62-7FD45BCDDBA5}"/>
                </a:ext>
              </a:extLst>
            </p:cNvPr>
            <p:cNvSpPr txBox="1"/>
            <p:nvPr/>
          </p:nvSpPr>
          <p:spPr>
            <a:xfrm>
              <a:off x="726440" y="5925172"/>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ML DEVELOPMENT</a:t>
              </a:r>
            </a:p>
          </p:txBody>
        </p:sp>
        <p:sp>
          <p:nvSpPr>
            <p:cNvPr id="35" name="Rectangle 34">
              <a:extLst>
                <a:ext uri="{FF2B5EF4-FFF2-40B4-BE49-F238E27FC236}">
                  <a16:creationId xmlns:a16="http://schemas.microsoft.com/office/drawing/2014/main" id="{8923C0D0-7FC9-4D3C-B888-F014DB8ED442}"/>
                </a:ext>
              </a:extLst>
            </p:cNvPr>
            <p:cNvSpPr/>
            <p:nvPr/>
          </p:nvSpPr>
          <p:spPr>
            <a:xfrm>
              <a:off x="370840" y="5924750"/>
              <a:ext cx="355600" cy="294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BAE1C127-7633-406D-6B10-A569FD948545}"/>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47043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DAF5EDB-AE6A-4E39-8293-7D9FD5A57667}"/>
              </a:ext>
            </a:extLst>
          </p:cNvPr>
          <p:cNvGraphicFramePr/>
          <p:nvPr/>
        </p:nvGraphicFramePr>
        <p:xfrm>
          <a:off x="4236720" y="536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848AA83-195D-4735-BB04-D5E36435A306}"/>
              </a:ext>
            </a:extLst>
          </p:cNvPr>
          <p:cNvSpPr txBox="1"/>
          <p:nvPr/>
        </p:nvSpPr>
        <p:spPr>
          <a:xfrm>
            <a:off x="6718300" y="2461288"/>
            <a:ext cx="3164840" cy="1569660"/>
          </a:xfrm>
          <a:prstGeom prst="rect">
            <a:avLst/>
          </a:prstGeom>
          <a:noFill/>
        </p:spPr>
        <p:txBody>
          <a:bodyPr wrap="square" rtlCol="0">
            <a:spAutoFit/>
          </a:bodyPr>
          <a:lstStyle/>
          <a:p>
            <a:pPr algn="ctr"/>
            <a:r>
              <a:rPr lang="en-US" sz="3200" b="1" dirty="0">
                <a:solidFill>
                  <a:schemeClr val="tx1">
                    <a:lumMod val="75000"/>
                    <a:lumOff val="25000"/>
                  </a:schemeClr>
                </a:solidFill>
                <a:latin typeface="Graphik Black" panose="020B0A03030202060203" pitchFamily="34" charset="0"/>
              </a:rPr>
              <a:t>DATA SCIENCE</a:t>
            </a:r>
          </a:p>
          <a:p>
            <a:pPr algn="ctr"/>
            <a:r>
              <a:rPr lang="en-US" sz="3200" b="1" dirty="0">
                <a:solidFill>
                  <a:schemeClr val="tx1">
                    <a:lumMod val="75000"/>
                    <a:lumOff val="25000"/>
                  </a:schemeClr>
                </a:solidFill>
                <a:latin typeface="Graphik Black" panose="020B0A03030202060203" pitchFamily="34" charset="0"/>
              </a:rPr>
              <a:t>LIFE CYCLE</a:t>
            </a:r>
          </a:p>
        </p:txBody>
      </p:sp>
      <p:sp>
        <p:nvSpPr>
          <p:cNvPr id="16" name="Oval 15">
            <a:extLst>
              <a:ext uri="{FF2B5EF4-FFF2-40B4-BE49-F238E27FC236}">
                <a16:creationId xmlns:a16="http://schemas.microsoft.com/office/drawing/2014/main" id="{61E860EB-8FD1-496A-85D1-4BD82FE6A060}"/>
              </a:ext>
            </a:extLst>
          </p:cNvPr>
          <p:cNvSpPr/>
          <p:nvPr/>
        </p:nvSpPr>
        <p:spPr>
          <a:xfrm>
            <a:off x="9906000" y="4907280"/>
            <a:ext cx="548640" cy="49784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8" name="Oval 17">
            <a:extLst>
              <a:ext uri="{FF2B5EF4-FFF2-40B4-BE49-F238E27FC236}">
                <a16:creationId xmlns:a16="http://schemas.microsoft.com/office/drawing/2014/main" id="{B8C936FF-077F-4E15-81D0-7DEDBB995879}"/>
              </a:ext>
            </a:extLst>
          </p:cNvPr>
          <p:cNvSpPr/>
          <p:nvPr/>
        </p:nvSpPr>
        <p:spPr>
          <a:xfrm>
            <a:off x="8930640" y="375920"/>
            <a:ext cx="548640" cy="49784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5327E550-EDAD-432A-8839-50F41F382D2C}"/>
              </a:ext>
            </a:extLst>
          </p:cNvPr>
          <p:cNvSpPr/>
          <p:nvPr/>
        </p:nvSpPr>
        <p:spPr>
          <a:xfrm>
            <a:off x="10718800" y="1280160"/>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4E639E0A-9336-453F-B0A2-6DE158E0A634}"/>
              </a:ext>
            </a:extLst>
          </p:cNvPr>
          <p:cNvSpPr/>
          <p:nvPr/>
        </p:nvSpPr>
        <p:spPr>
          <a:xfrm>
            <a:off x="11267440" y="3348442"/>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098AFE19-BAE0-4D2A-84A0-01427EF93C10}"/>
              </a:ext>
            </a:extLst>
          </p:cNvPr>
          <p:cNvSpPr/>
          <p:nvPr/>
        </p:nvSpPr>
        <p:spPr>
          <a:xfrm>
            <a:off x="6126481" y="4907280"/>
            <a:ext cx="548640" cy="49784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Oval 21">
            <a:extLst>
              <a:ext uri="{FF2B5EF4-FFF2-40B4-BE49-F238E27FC236}">
                <a16:creationId xmlns:a16="http://schemas.microsoft.com/office/drawing/2014/main" id="{2D37ED1D-3A58-40E2-A2AD-E94462057FCF}"/>
              </a:ext>
            </a:extLst>
          </p:cNvPr>
          <p:cNvSpPr/>
          <p:nvPr/>
        </p:nvSpPr>
        <p:spPr>
          <a:xfrm>
            <a:off x="4721860" y="3348442"/>
            <a:ext cx="548640" cy="49784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7" name="TextBox 26">
            <a:extLst>
              <a:ext uri="{FF2B5EF4-FFF2-40B4-BE49-F238E27FC236}">
                <a16:creationId xmlns:a16="http://schemas.microsoft.com/office/drawing/2014/main" id="{539C93A3-3CBD-40AD-AFE1-96E1B371FE05}"/>
              </a:ext>
            </a:extLst>
          </p:cNvPr>
          <p:cNvSpPr txBox="1"/>
          <p:nvPr/>
        </p:nvSpPr>
        <p:spPr>
          <a:xfrm>
            <a:off x="384810" y="624840"/>
            <a:ext cx="4132580" cy="1077218"/>
          </a:xfrm>
          <a:prstGeom prst="rect">
            <a:avLst/>
          </a:prstGeom>
          <a:noFill/>
        </p:spPr>
        <p:txBody>
          <a:bodyPr wrap="square" rtlCol="0">
            <a:spAutoFit/>
          </a:bodyPr>
          <a:lstStyle/>
          <a:p>
            <a:r>
              <a:rPr lang="en-US" sz="3200" b="1" dirty="0">
                <a:solidFill>
                  <a:srgbClr val="C00000"/>
                </a:solidFill>
                <a:latin typeface="Graphik Black" panose="020B0A03030202060203" pitchFamily="34" charset="0"/>
              </a:rPr>
              <a:t>PREDICTIVE MODELING</a:t>
            </a:r>
          </a:p>
        </p:txBody>
      </p:sp>
      <p:sp>
        <p:nvSpPr>
          <p:cNvPr id="30" name="TextBox 29">
            <a:extLst>
              <a:ext uri="{FF2B5EF4-FFF2-40B4-BE49-F238E27FC236}">
                <a16:creationId xmlns:a16="http://schemas.microsoft.com/office/drawing/2014/main" id="{A3118BD4-54DB-4D5A-8FE4-92D969F1D97F}"/>
              </a:ext>
            </a:extLst>
          </p:cNvPr>
          <p:cNvSpPr txBox="1"/>
          <p:nvPr/>
        </p:nvSpPr>
        <p:spPr>
          <a:xfrm>
            <a:off x="384810" y="1862923"/>
            <a:ext cx="4132580" cy="1015663"/>
          </a:xfrm>
          <a:prstGeom prst="rect">
            <a:avLst/>
          </a:prstGeom>
          <a:noFill/>
        </p:spPr>
        <p:txBody>
          <a:bodyPr wrap="square" rtlCol="0">
            <a:spAutoFit/>
          </a:bodyPr>
          <a:lstStyle/>
          <a:p>
            <a:r>
              <a:rPr lang="en-US" sz="2000" dirty="0">
                <a:solidFill>
                  <a:schemeClr val="tx1">
                    <a:lumMod val="75000"/>
                    <a:lumOff val="25000"/>
                  </a:schemeClr>
                </a:solidFill>
                <a:latin typeface="Graphik" panose="020B0503030202060203" pitchFamily="34" charset="0"/>
              </a:rPr>
              <a:t>This is where machine learning finally comes into the project.</a:t>
            </a:r>
          </a:p>
          <a:p>
            <a:endParaRPr lang="en-US" sz="2000" dirty="0">
              <a:solidFill>
                <a:schemeClr val="tx1">
                  <a:lumMod val="75000"/>
                  <a:lumOff val="25000"/>
                </a:schemeClr>
              </a:solidFill>
              <a:latin typeface="Graphik" panose="020B0503030202060203" pitchFamily="34" charset="0"/>
            </a:endParaRPr>
          </a:p>
        </p:txBody>
      </p:sp>
      <p:grpSp>
        <p:nvGrpSpPr>
          <p:cNvPr id="23" name="Group 22">
            <a:extLst>
              <a:ext uri="{FF2B5EF4-FFF2-40B4-BE49-F238E27FC236}">
                <a16:creationId xmlns:a16="http://schemas.microsoft.com/office/drawing/2014/main" id="{D1BDB70B-71AF-4AC6-8E64-560647CB7DA9}"/>
              </a:ext>
            </a:extLst>
          </p:cNvPr>
          <p:cNvGrpSpPr/>
          <p:nvPr/>
        </p:nvGrpSpPr>
        <p:grpSpPr>
          <a:xfrm>
            <a:off x="473438" y="5027698"/>
            <a:ext cx="2458720" cy="1205462"/>
            <a:chOff x="370840" y="5013928"/>
            <a:chExt cx="2458720" cy="1205462"/>
          </a:xfrm>
        </p:grpSpPr>
        <p:sp>
          <p:nvSpPr>
            <p:cNvPr id="32" name="Rectangle 31">
              <a:extLst>
                <a:ext uri="{FF2B5EF4-FFF2-40B4-BE49-F238E27FC236}">
                  <a16:creationId xmlns:a16="http://schemas.microsoft.com/office/drawing/2014/main" id="{8BA91AD9-E29C-4BC3-9078-3CE7B800C5FC}"/>
                </a:ext>
              </a:extLst>
            </p:cNvPr>
            <p:cNvSpPr/>
            <p:nvPr/>
          </p:nvSpPr>
          <p:spPr>
            <a:xfrm>
              <a:off x="370840" y="5014662"/>
              <a:ext cx="355600" cy="294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CA5C3AF-B357-47CE-8018-DC796EDF0463}"/>
                </a:ext>
              </a:extLst>
            </p:cNvPr>
            <p:cNvSpPr/>
            <p:nvPr/>
          </p:nvSpPr>
          <p:spPr>
            <a:xfrm>
              <a:off x="370840" y="5469917"/>
              <a:ext cx="355600" cy="294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FC89FA0-B236-4FCA-AB74-ABA08AEB6552}"/>
                </a:ext>
              </a:extLst>
            </p:cNvPr>
            <p:cNvSpPr txBox="1"/>
            <p:nvPr/>
          </p:nvSpPr>
          <p:spPr>
            <a:xfrm>
              <a:off x="726440" y="5013928"/>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DATA ENGINEERING</a:t>
              </a:r>
            </a:p>
          </p:txBody>
        </p:sp>
        <p:sp>
          <p:nvSpPr>
            <p:cNvPr id="35" name="TextBox 34">
              <a:extLst>
                <a:ext uri="{FF2B5EF4-FFF2-40B4-BE49-F238E27FC236}">
                  <a16:creationId xmlns:a16="http://schemas.microsoft.com/office/drawing/2014/main" id="{DE190380-BE83-461B-A769-99402B27C142}"/>
                </a:ext>
              </a:extLst>
            </p:cNvPr>
            <p:cNvSpPr txBox="1"/>
            <p:nvPr/>
          </p:nvSpPr>
          <p:spPr>
            <a:xfrm>
              <a:off x="726440" y="5481404"/>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COLLABORATION</a:t>
              </a:r>
            </a:p>
          </p:txBody>
        </p:sp>
        <p:sp>
          <p:nvSpPr>
            <p:cNvPr id="36" name="TextBox 35">
              <a:extLst>
                <a:ext uri="{FF2B5EF4-FFF2-40B4-BE49-F238E27FC236}">
                  <a16:creationId xmlns:a16="http://schemas.microsoft.com/office/drawing/2014/main" id="{6988ECD0-9468-402F-84CF-244DC65143F1}"/>
                </a:ext>
              </a:extLst>
            </p:cNvPr>
            <p:cNvSpPr txBox="1"/>
            <p:nvPr/>
          </p:nvSpPr>
          <p:spPr>
            <a:xfrm>
              <a:off x="726440" y="5925172"/>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ML DEVELOPMENT</a:t>
              </a:r>
            </a:p>
          </p:txBody>
        </p:sp>
        <p:sp>
          <p:nvSpPr>
            <p:cNvPr id="37" name="Rectangle 36">
              <a:extLst>
                <a:ext uri="{FF2B5EF4-FFF2-40B4-BE49-F238E27FC236}">
                  <a16:creationId xmlns:a16="http://schemas.microsoft.com/office/drawing/2014/main" id="{21BBBA88-D47C-4446-8D6F-0BDD968C6F01}"/>
                </a:ext>
              </a:extLst>
            </p:cNvPr>
            <p:cNvSpPr/>
            <p:nvPr/>
          </p:nvSpPr>
          <p:spPr>
            <a:xfrm>
              <a:off x="370840" y="5924750"/>
              <a:ext cx="355600" cy="294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183BED2D-1D12-CE1A-E419-5FB72F2522BB}"/>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612277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DAF5EDB-AE6A-4E39-8293-7D9FD5A57667}"/>
              </a:ext>
            </a:extLst>
          </p:cNvPr>
          <p:cNvGraphicFramePr/>
          <p:nvPr/>
        </p:nvGraphicFramePr>
        <p:xfrm>
          <a:off x="4236720" y="536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848AA83-195D-4735-BB04-D5E36435A306}"/>
              </a:ext>
            </a:extLst>
          </p:cNvPr>
          <p:cNvSpPr txBox="1"/>
          <p:nvPr/>
        </p:nvSpPr>
        <p:spPr>
          <a:xfrm>
            <a:off x="6718300" y="2461288"/>
            <a:ext cx="3164840" cy="1569660"/>
          </a:xfrm>
          <a:prstGeom prst="rect">
            <a:avLst/>
          </a:prstGeom>
          <a:noFill/>
        </p:spPr>
        <p:txBody>
          <a:bodyPr wrap="square" rtlCol="0">
            <a:spAutoFit/>
          </a:bodyPr>
          <a:lstStyle/>
          <a:p>
            <a:pPr algn="ctr"/>
            <a:r>
              <a:rPr lang="en-US" sz="3200" b="1" dirty="0">
                <a:latin typeface="Graphik Black" panose="020B0A03030202060203" pitchFamily="34" charset="0"/>
              </a:rPr>
              <a:t>DATA SCIENCE</a:t>
            </a:r>
          </a:p>
          <a:p>
            <a:pPr algn="ctr"/>
            <a:r>
              <a:rPr lang="en-US" sz="3200" b="1" dirty="0">
                <a:latin typeface="Graphik Black" panose="020B0A03030202060203" pitchFamily="34" charset="0"/>
              </a:rPr>
              <a:t>LIFE CYCLE</a:t>
            </a:r>
          </a:p>
        </p:txBody>
      </p:sp>
      <p:sp>
        <p:nvSpPr>
          <p:cNvPr id="16" name="Oval 15">
            <a:extLst>
              <a:ext uri="{FF2B5EF4-FFF2-40B4-BE49-F238E27FC236}">
                <a16:creationId xmlns:a16="http://schemas.microsoft.com/office/drawing/2014/main" id="{61E860EB-8FD1-496A-85D1-4BD82FE6A060}"/>
              </a:ext>
            </a:extLst>
          </p:cNvPr>
          <p:cNvSpPr/>
          <p:nvPr/>
        </p:nvSpPr>
        <p:spPr>
          <a:xfrm>
            <a:off x="9906000" y="4907280"/>
            <a:ext cx="548640" cy="49784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8" name="Oval 17">
            <a:extLst>
              <a:ext uri="{FF2B5EF4-FFF2-40B4-BE49-F238E27FC236}">
                <a16:creationId xmlns:a16="http://schemas.microsoft.com/office/drawing/2014/main" id="{B8C936FF-077F-4E15-81D0-7DEDBB995879}"/>
              </a:ext>
            </a:extLst>
          </p:cNvPr>
          <p:cNvSpPr/>
          <p:nvPr/>
        </p:nvSpPr>
        <p:spPr>
          <a:xfrm>
            <a:off x="8930640" y="375920"/>
            <a:ext cx="548640" cy="49784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5327E550-EDAD-432A-8839-50F41F382D2C}"/>
              </a:ext>
            </a:extLst>
          </p:cNvPr>
          <p:cNvSpPr/>
          <p:nvPr/>
        </p:nvSpPr>
        <p:spPr>
          <a:xfrm>
            <a:off x="10718800" y="1280160"/>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4E639E0A-9336-453F-B0A2-6DE158E0A634}"/>
              </a:ext>
            </a:extLst>
          </p:cNvPr>
          <p:cNvSpPr/>
          <p:nvPr/>
        </p:nvSpPr>
        <p:spPr>
          <a:xfrm>
            <a:off x="11267440" y="3348442"/>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098AFE19-BAE0-4D2A-84A0-01427EF93C10}"/>
              </a:ext>
            </a:extLst>
          </p:cNvPr>
          <p:cNvSpPr/>
          <p:nvPr/>
        </p:nvSpPr>
        <p:spPr>
          <a:xfrm>
            <a:off x="6126481" y="4907280"/>
            <a:ext cx="548640" cy="49784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Oval 21">
            <a:extLst>
              <a:ext uri="{FF2B5EF4-FFF2-40B4-BE49-F238E27FC236}">
                <a16:creationId xmlns:a16="http://schemas.microsoft.com/office/drawing/2014/main" id="{2D37ED1D-3A58-40E2-A2AD-E94462057FCF}"/>
              </a:ext>
            </a:extLst>
          </p:cNvPr>
          <p:cNvSpPr/>
          <p:nvPr/>
        </p:nvSpPr>
        <p:spPr>
          <a:xfrm>
            <a:off x="4721860" y="3348442"/>
            <a:ext cx="548640" cy="49784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3" name="Oval 22">
            <a:extLst>
              <a:ext uri="{FF2B5EF4-FFF2-40B4-BE49-F238E27FC236}">
                <a16:creationId xmlns:a16="http://schemas.microsoft.com/office/drawing/2014/main" id="{83187B4D-F7FC-439C-99B1-8579E7B5AC83}"/>
              </a:ext>
            </a:extLst>
          </p:cNvPr>
          <p:cNvSpPr/>
          <p:nvPr/>
        </p:nvSpPr>
        <p:spPr>
          <a:xfrm>
            <a:off x="5334001" y="1280160"/>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7" name="TextBox 26">
            <a:extLst>
              <a:ext uri="{FF2B5EF4-FFF2-40B4-BE49-F238E27FC236}">
                <a16:creationId xmlns:a16="http://schemas.microsoft.com/office/drawing/2014/main" id="{539C93A3-3CBD-40AD-AFE1-96E1B371FE05}"/>
              </a:ext>
            </a:extLst>
          </p:cNvPr>
          <p:cNvSpPr txBox="1"/>
          <p:nvPr/>
        </p:nvSpPr>
        <p:spPr>
          <a:xfrm>
            <a:off x="384810" y="624840"/>
            <a:ext cx="4132580" cy="1077218"/>
          </a:xfrm>
          <a:prstGeom prst="rect">
            <a:avLst/>
          </a:prstGeom>
          <a:noFill/>
        </p:spPr>
        <p:txBody>
          <a:bodyPr wrap="square" rtlCol="0">
            <a:spAutoFit/>
          </a:bodyPr>
          <a:lstStyle/>
          <a:p>
            <a:r>
              <a:rPr lang="en-US" sz="3200" b="1" dirty="0">
                <a:solidFill>
                  <a:schemeClr val="accent6"/>
                </a:solidFill>
                <a:latin typeface="Graphik Black" panose="020B0A03030202060203" pitchFamily="34" charset="0"/>
              </a:rPr>
              <a:t>DATA VISUALIZATION</a:t>
            </a:r>
          </a:p>
        </p:txBody>
      </p:sp>
      <p:sp>
        <p:nvSpPr>
          <p:cNvPr id="30" name="TextBox 29">
            <a:extLst>
              <a:ext uri="{FF2B5EF4-FFF2-40B4-BE49-F238E27FC236}">
                <a16:creationId xmlns:a16="http://schemas.microsoft.com/office/drawing/2014/main" id="{B6F10F68-3923-47AA-9A01-4B306C5B6C58}"/>
              </a:ext>
            </a:extLst>
          </p:cNvPr>
          <p:cNvSpPr txBox="1"/>
          <p:nvPr/>
        </p:nvSpPr>
        <p:spPr>
          <a:xfrm>
            <a:off x="384810" y="1862923"/>
            <a:ext cx="4132580" cy="707886"/>
          </a:xfrm>
          <a:prstGeom prst="rect">
            <a:avLst/>
          </a:prstGeom>
          <a:noFill/>
        </p:spPr>
        <p:txBody>
          <a:bodyPr wrap="square" rtlCol="0">
            <a:spAutoFit/>
          </a:bodyPr>
          <a:lstStyle/>
          <a:p>
            <a:r>
              <a:rPr lang="en-US" sz="2000" dirty="0">
                <a:solidFill>
                  <a:schemeClr val="tx1">
                    <a:lumMod val="75000"/>
                    <a:lumOff val="25000"/>
                  </a:schemeClr>
                </a:solidFill>
                <a:latin typeface="Graphik" panose="020B0503030202060203" pitchFamily="34" charset="0"/>
              </a:rPr>
              <a:t>This is where we derived the intended insights from the model. </a:t>
            </a:r>
          </a:p>
        </p:txBody>
      </p:sp>
      <p:grpSp>
        <p:nvGrpSpPr>
          <p:cNvPr id="33" name="Group 32">
            <a:extLst>
              <a:ext uri="{FF2B5EF4-FFF2-40B4-BE49-F238E27FC236}">
                <a16:creationId xmlns:a16="http://schemas.microsoft.com/office/drawing/2014/main" id="{2CE8B296-7019-4452-9742-7CD0E3C29039}"/>
              </a:ext>
            </a:extLst>
          </p:cNvPr>
          <p:cNvGrpSpPr/>
          <p:nvPr/>
        </p:nvGrpSpPr>
        <p:grpSpPr>
          <a:xfrm>
            <a:off x="473438" y="5027698"/>
            <a:ext cx="2458720" cy="1205462"/>
            <a:chOff x="370840" y="5013928"/>
            <a:chExt cx="2458720" cy="1205462"/>
          </a:xfrm>
        </p:grpSpPr>
        <p:sp>
          <p:nvSpPr>
            <p:cNvPr id="34" name="Rectangle 33">
              <a:extLst>
                <a:ext uri="{FF2B5EF4-FFF2-40B4-BE49-F238E27FC236}">
                  <a16:creationId xmlns:a16="http://schemas.microsoft.com/office/drawing/2014/main" id="{69DDF08A-2ABB-4978-B94C-50E9B5A656D7}"/>
                </a:ext>
              </a:extLst>
            </p:cNvPr>
            <p:cNvSpPr/>
            <p:nvPr/>
          </p:nvSpPr>
          <p:spPr>
            <a:xfrm>
              <a:off x="370840" y="5014662"/>
              <a:ext cx="355600" cy="294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4ACED7-9A3E-47D9-8454-446F67ADAB58}"/>
                </a:ext>
              </a:extLst>
            </p:cNvPr>
            <p:cNvSpPr/>
            <p:nvPr/>
          </p:nvSpPr>
          <p:spPr>
            <a:xfrm>
              <a:off x="370840" y="5469917"/>
              <a:ext cx="355600" cy="294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2BC42B2-A6A9-4640-9531-00F4CF26C939}"/>
                </a:ext>
              </a:extLst>
            </p:cNvPr>
            <p:cNvSpPr txBox="1"/>
            <p:nvPr/>
          </p:nvSpPr>
          <p:spPr>
            <a:xfrm>
              <a:off x="726440" y="5013928"/>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DATA ENGINEERING</a:t>
              </a:r>
            </a:p>
          </p:txBody>
        </p:sp>
        <p:sp>
          <p:nvSpPr>
            <p:cNvPr id="37" name="TextBox 36">
              <a:extLst>
                <a:ext uri="{FF2B5EF4-FFF2-40B4-BE49-F238E27FC236}">
                  <a16:creationId xmlns:a16="http://schemas.microsoft.com/office/drawing/2014/main" id="{C247AF44-A4DC-4709-A95B-840CB978BD95}"/>
                </a:ext>
              </a:extLst>
            </p:cNvPr>
            <p:cNvSpPr txBox="1"/>
            <p:nvPr/>
          </p:nvSpPr>
          <p:spPr>
            <a:xfrm>
              <a:off x="726440" y="5481404"/>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COLLABORATION</a:t>
              </a:r>
            </a:p>
          </p:txBody>
        </p:sp>
        <p:sp>
          <p:nvSpPr>
            <p:cNvPr id="38" name="TextBox 37">
              <a:extLst>
                <a:ext uri="{FF2B5EF4-FFF2-40B4-BE49-F238E27FC236}">
                  <a16:creationId xmlns:a16="http://schemas.microsoft.com/office/drawing/2014/main" id="{D7F394F4-B56B-496E-9898-F4810C502388}"/>
                </a:ext>
              </a:extLst>
            </p:cNvPr>
            <p:cNvSpPr txBox="1"/>
            <p:nvPr/>
          </p:nvSpPr>
          <p:spPr>
            <a:xfrm>
              <a:off x="726440" y="5925172"/>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ML DEVELOPMENT</a:t>
              </a:r>
            </a:p>
          </p:txBody>
        </p:sp>
        <p:sp>
          <p:nvSpPr>
            <p:cNvPr id="39" name="Rectangle 38">
              <a:extLst>
                <a:ext uri="{FF2B5EF4-FFF2-40B4-BE49-F238E27FC236}">
                  <a16:creationId xmlns:a16="http://schemas.microsoft.com/office/drawing/2014/main" id="{CD95665F-03FB-4916-ADAE-A8A8C4BC1021}"/>
                </a:ext>
              </a:extLst>
            </p:cNvPr>
            <p:cNvSpPr/>
            <p:nvPr/>
          </p:nvSpPr>
          <p:spPr>
            <a:xfrm>
              <a:off x="370840" y="5924750"/>
              <a:ext cx="355600" cy="294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41F77579-9B3C-0D7A-34D4-8D1496AD42BE}"/>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916138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DAF5EDB-AE6A-4E39-8293-7D9FD5A57667}"/>
              </a:ext>
            </a:extLst>
          </p:cNvPr>
          <p:cNvGraphicFramePr/>
          <p:nvPr/>
        </p:nvGraphicFramePr>
        <p:xfrm>
          <a:off x="4236720" y="536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848AA83-195D-4735-BB04-D5E36435A306}"/>
              </a:ext>
            </a:extLst>
          </p:cNvPr>
          <p:cNvSpPr txBox="1"/>
          <p:nvPr/>
        </p:nvSpPr>
        <p:spPr>
          <a:xfrm>
            <a:off x="6718300" y="2461288"/>
            <a:ext cx="3164840" cy="1569660"/>
          </a:xfrm>
          <a:prstGeom prst="rect">
            <a:avLst/>
          </a:prstGeom>
          <a:noFill/>
        </p:spPr>
        <p:txBody>
          <a:bodyPr wrap="square" rtlCol="0">
            <a:spAutoFit/>
          </a:bodyPr>
          <a:lstStyle/>
          <a:p>
            <a:pPr algn="ctr"/>
            <a:r>
              <a:rPr lang="en-US" sz="3200" b="1" dirty="0">
                <a:latin typeface="Graphik Black" panose="020B0A03030202060203" pitchFamily="34" charset="0"/>
              </a:rPr>
              <a:t>DATA SCIENCE</a:t>
            </a:r>
          </a:p>
          <a:p>
            <a:pPr algn="ctr"/>
            <a:r>
              <a:rPr lang="en-US" sz="3200" b="1" dirty="0">
                <a:latin typeface="Graphik Black" panose="020B0A03030202060203" pitchFamily="34" charset="0"/>
              </a:rPr>
              <a:t>LIFE CYCLE</a:t>
            </a:r>
          </a:p>
        </p:txBody>
      </p:sp>
      <p:sp>
        <p:nvSpPr>
          <p:cNvPr id="16" name="Oval 15">
            <a:extLst>
              <a:ext uri="{FF2B5EF4-FFF2-40B4-BE49-F238E27FC236}">
                <a16:creationId xmlns:a16="http://schemas.microsoft.com/office/drawing/2014/main" id="{61E860EB-8FD1-496A-85D1-4BD82FE6A060}"/>
              </a:ext>
            </a:extLst>
          </p:cNvPr>
          <p:cNvSpPr/>
          <p:nvPr/>
        </p:nvSpPr>
        <p:spPr>
          <a:xfrm>
            <a:off x="9906000" y="4907280"/>
            <a:ext cx="548640" cy="49784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8" name="Oval 17">
            <a:extLst>
              <a:ext uri="{FF2B5EF4-FFF2-40B4-BE49-F238E27FC236}">
                <a16:creationId xmlns:a16="http://schemas.microsoft.com/office/drawing/2014/main" id="{B8C936FF-077F-4E15-81D0-7DEDBB995879}"/>
              </a:ext>
            </a:extLst>
          </p:cNvPr>
          <p:cNvSpPr/>
          <p:nvPr/>
        </p:nvSpPr>
        <p:spPr>
          <a:xfrm>
            <a:off x="8930640" y="375920"/>
            <a:ext cx="548640" cy="49784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5327E550-EDAD-432A-8839-50F41F382D2C}"/>
              </a:ext>
            </a:extLst>
          </p:cNvPr>
          <p:cNvSpPr/>
          <p:nvPr/>
        </p:nvSpPr>
        <p:spPr>
          <a:xfrm>
            <a:off x="10718800" y="1280160"/>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4E639E0A-9336-453F-B0A2-6DE158E0A634}"/>
              </a:ext>
            </a:extLst>
          </p:cNvPr>
          <p:cNvSpPr/>
          <p:nvPr/>
        </p:nvSpPr>
        <p:spPr>
          <a:xfrm>
            <a:off x="11267440" y="3348442"/>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098AFE19-BAE0-4D2A-84A0-01427EF93C10}"/>
              </a:ext>
            </a:extLst>
          </p:cNvPr>
          <p:cNvSpPr/>
          <p:nvPr/>
        </p:nvSpPr>
        <p:spPr>
          <a:xfrm>
            <a:off x="6126481" y="4907280"/>
            <a:ext cx="548640" cy="49784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Oval 21">
            <a:extLst>
              <a:ext uri="{FF2B5EF4-FFF2-40B4-BE49-F238E27FC236}">
                <a16:creationId xmlns:a16="http://schemas.microsoft.com/office/drawing/2014/main" id="{2D37ED1D-3A58-40E2-A2AD-E94462057FCF}"/>
              </a:ext>
            </a:extLst>
          </p:cNvPr>
          <p:cNvSpPr/>
          <p:nvPr/>
        </p:nvSpPr>
        <p:spPr>
          <a:xfrm>
            <a:off x="4721860" y="3348442"/>
            <a:ext cx="548640" cy="49784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3" name="Oval 22">
            <a:extLst>
              <a:ext uri="{FF2B5EF4-FFF2-40B4-BE49-F238E27FC236}">
                <a16:creationId xmlns:a16="http://schemas.microsoft.com/office/drawing/2014/main" id="{83187B4D-F7FC-439C-99B1-8579E7B5AC83}"/>
              </a:ext>
            </a:extLst>
          </p:cNvPr>
          <p:cNvSpPr/>
          <p:nvPr/>
        </p:nvSpPr>
        <p:spPr>
          <a:xfrm>
            <a:off x="5334001" y="1280160"/>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7" name="TextBox 26">
            <a:extLst>
              <a:ext uri="{FF2B5EF4-FFF2-40B4-BE49-F238E27FC236}">
                <a16:creationId xmlns:a16="http://schemas.microsoft.com/office/drawing/2014/main" id="{539C93A3-3CBD-40AD-AFE1-96E1B371FE05}"/>
              </a:ext>
            </a:extLst>
          </p:cNvPr>
          <p:cNvSpPr txBox="1"/>
          <p:nvPr/>
        </p:nvSpPr>
        <p:spPr>
          <a:xfrm>
            <a:off x="384810" y="624840"/>
            <a:ext cx="4132580" cy="1077218"/>
          </a:xfrm>
          <a:prstGeom prst="rect">
            <a:avLst/>
          </a:prstGeom>
          <a:noFill/>
        </p:spPr>
        <p:txBody>
          <a:bodyPr wrap="square" rtlCol="0">
            <a:spAutoFit/>
          </a:bodyPr>
          <a:lstStyle/>
          <a:p>
            <a:r>
              <a:rPr lang="en-US" sz="3200" b="1" dirty="0">
                <a:solidFill>
                  <a:srgbClr val="FFC000"/>
                </a:solidFill>
                <a:latin typeface="Graphik Black" panose="020B0A03030202060203" pitchFamily="34" charset="0"/>
              </a:rPr>
              <a:t>BUSINESS UNDERSTANDING</a:t>
            </a:r>
          </a:p>
        </p:txBody>
      </p:sp>
      <p:sp>
        <p:nvSpPr>
          <p:cNvPr id="30" name="TextBox 29">
            <a:extLst>
              <a:ext uri="{FF2B5EF4-FFF2-40B4-BE49-F238E27FC236}">
                <a16:creationId xmlns:a16="http://schemas.microsoft.com/office/drawing/2014/main" id="{B6F10F68-3923-47AA-9A01-4B306C5B6C58}"/>
              </a:ext>
            </a:extLst>
          </p:cNvPr>
          <p:cNvSpPr txBox="1"/>
          <p:nvPr/>
        </p:nvSpPr>
        <p:spPr>
          <a:xfrm>
            <a:off x="384810" y="1862923"/>
            <a:ext cx="4132580" cy="1015663"/>
          </a:xfrm>
          <a:prstGeom prst="rect">
            <a:avLst/>
          </a:prstGeom>
          <a:noFill/>
        </p:spPr>
        <p:txBody>
          <a:bodyPr wrap="square" rtlCol="0">
            <a:spAutoFit/>
          </a:bodyPr>
          <a:lstStyle/>
          <a:p>
            <a:r>
              <a:rPr lang="en-US" sz="2000" dirty="0">
                <a:solidFill>
                  <a:schemeClr val="tx1">
                    <a:lumMod val="75000"/>
                    <a:lumOff val="25000"/>
                  </a:schemeClr>
                </a:solidFill>
                <a:latin typeface="Graphik" panose="020B0503030202060203" pitchFamily="34" charset="0"/>
              </a:rPr>
              <a:t>This is where we evaluate the success of the model if it relates to the original business understanding.</a:t>
            </a:r>
          </a:p>
        </p:txBody>
      </p:sp>
      <p:sp>
        <p:nvSpPr>
          <p:cNvPr id="31" name="Oval 30">
            <a:extLst>
              <a:ext uri="{FF2B5EF4-FFF2-40B4-BE49-F238E27FC236}">
                <a16:creationId xmlns:a16="http://schemas.microsoft.com/office/drawing/2014/main" id="{48818631-EEE2-4D30-A011-687646C91C3F}"/>
              </a:ext>
            </a:extLst>
          </p:cNvPr>
          <p:cNvSpPr/>
          <p:nvPr/>
        </p:nvSpPr>
        <p:spPr>
          <a:xfrm>
            <a:off x="7223760" y="375920"/>
            <a:ext cx="548640" cy="49784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nvGrpSpPr>
          <p:cNvPr id="32" name="Group 31">
            <a:extLst>
              <a:ext uri="{FF2B5EF4-FFF2-40B4-BE49-F238E27FC236}">
                <a16:creationId xmlns:a16="http://schemas.microsoft.com/office/drawing/2014/main" id="{EF3CFEB4-4E62-4466-98DF-9E6795B7EB4C}"/>
              </a:ext>
            </a:extLst>
          </p:cNvPr>
          <p:cNvGrpSpPr/>
          <p:nvPr/>
        </p:nvGrpSpPr>
        <p:grpSpPr>
          <a:xfrm>
            <a:off x="473438" y="5027698"/>
            <a:ext cx="2458720" cy="1205462"/>
            <a:chOff x="370840" y="5013928"/>
            <a:chExt cx="2458720" cy="1205462"/>
          </a:xfrm>
        </p:grpSpPr>
        <p:sp>
          <p:nvSpPr>
            <p:cNvPr id="33" name="Rectangle 32">
              <a:extLst>
                <a:ext uri="{FF2B5EF4-FFF2-40B4-BE49-F238E27FC236}">
                  <a16:creationId xmlns:a16="http://schemas.microsoft.com/office/drawing/2014/main" id="{F65E2D4A-DD74-46A0-8ADF-9426811650A3}"/>
                </a:ext>
              </a:extLst>
            </p:cNvPr>
            <p:cNvSpPr/>
            <p:nvPr/>
          </p:nvSpPr>
          <p:spPr>
            <a:xfrm>
              <a:off x="370840" y="5014662"/>
              <a:ext cx="355600" cy="294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D85291B-0E45-41C5-A464-5DF46C876327}"/>
                </a:ext>
              </a:extLst>
            </p:cNvPr>
            <p:cNvSpPr/>
            <p:nvPr/>
          </p:nvSpPr>
          <p:spPr>
            <a:xfrm>
              <a:off x="370840" y="5469917"/>
              <a:ext cx="355600" cy="294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ED64F46-F8A4-4A00-A646-A69A0C596408}"/>
                </a:ext>
              </a:extLst>
            </p:cNvPr>
            <p:cNvSpPr txBox="1"/>
            <p:nvPr/>
          </p:nvSpPr>
          <p:spPr>
            <a:xfrm>
              <a:off x="726440" y="5013928"/>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DATA ENGINEERING</a:t>
              </a:r>
            </a:p>
          </p:txBody>
        </p:sp>
        <p:sp>
          <p:nvSpPr>
            <p:cNvPr id="36" name="TextBox 35">
              <a:extLst>
                <a:ext uri="{FF2B5EF4-FFF2-40B4-BE49-F238E27FC236}">
                  <a16:creationId xmlns:a16="http://schemas.microsoft.com/office/drawing/2014/main" id="{8A5F956B-F600-4F58-8B9E-6DD5F8ECE550}"/>
                </a:ext>
              </a:extLst>
            </p:cNvPr>
            <p:cNvSpPr txBox="1"/>
            <p:nvPr/>
          </p:nvSpPr>
          <p:spPr>
            <a:xfrm>
              <a:off x="726440" y="5481404"/>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COLLABORATION</a:t>
              </a:r>
            </a:p>
          </p:txBody>
        </p:sp>
        <p:sp>
          <p:nvSpPr>
            <p:cNvPr id="37" name="TextBox 36">
              <a:extLst>
                <a:ext uri="{FF2B5EF4-FFF2-40B4-BE49-F238E27FC236}">
                  <a16:creationId xmlns:a16="http://schemas.microsoft.com/office/drawing/2014/main" id="{70A25DBA-F5E5-4F37-8C13-90C00BE8EE68}"/>
                </a:ext>
              </a:extLst>
            </p:cNvPr>
            <p:cNvSpPr txBox="1"/>
            <p:nvPr/>
          </p:nvSpPr>
          <p:spPr>
            <a:xfrm>
              <a:off x="726440" y="5925172"/>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ML DEVELOPMENT</a:t>
              </a:r>
            </a:p>
          </p:txBody>
        </p:sp>
        <p:sp>
          <p:nvSpPr>
            <p:cNvPr id="38" name="Rectangle 37">
              <a:extLst>
                <a:ext uri="{FF2B5EF4-FFF2-40B4-BE49-F238E27FC236}">
                  <a16:creationId xmlns:a16="http://schemas.microsoft.com/office/drawing/2014/main" id="{341C74E5-CB16-4A97-B8DE-8401645E563F}"/>
                </a:ext>
              </a:extLst>
            </p:cNvPr>
            <p:cNvSpPr/>
            <p:nvPr/>
          </p:nvSpPr>
          <p:spPr>
            <a:xfrm>
              <a:off x="370840" y="5924750"/>
              <a:ext cx="355600" cy="294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18185D1-8A79-5D94-4ABB-8830D76E783A}"/>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132130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662129-9A7D-E5B0-A9D8-B9EEF1D8CAAB}"/>
              </a:ext>
            </a:extLst>
          </p:cNvPr>
          <p:cNvSpPr txBox="1"/>
          <p:nvPr/>
        </p:nvSpPr>
        <p:spPr>
          <a:xfrm>
            <a:off x="2302669" y="2698239"/>
            <a:ext cx="7586662" cy="769441"/>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4400" dirty="0">
                <a:solidFill>
                  <a:schemeClr val="tx1">
                    <a:lumMod val="75000"/>
                    <a:lumOff val="25000"/>
                  </a:schemeClr>
                </a:solidFill>
                <a:latin typeface="Graphik Black" panose="020B0A03030202060203" pitchFamily="34" charset="0"/>
              </a:rPr>
              <a:t>PROJECT MANAGEMENT</a:t>
            </a:r>
            <a:endParaRPr lang="en-PH" sz="4400" dirty="0">
              <a:solidFill>
                <a:schemeClr val="tx1">
                  <a:lumMod val="75000"/>
                  <a:lumOff val="25000"/>
                </a:schemeClr>
              </a:solidFill>
              <a:latin typeface="Graphik Black" panose="020B0A03030202060203" pitchFamily="34" charset="0"/>
            </a:endParaRPr>
          </a:p>
        </p:txBody>
      </p:sp>
      <p:sp>
        <p:nvSpPr>
          <p:cNvPr id="3" name="TextBox 2">
            <a:extLst>
              <a:ext uri="{FF2B5EF4-FFF2-40B4-BE49-F238E27FC236}">
                <a16:creationId xmlns:a16="http://schemas.microsoft.com/office/drawing/2014/main" id="{00E5EF6F-EFFF-B63D-8492-2AA9ABD39BD3}"/>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06163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terfall Methodology. Waterfall Methodology | by Chathmini Jayathilaka |  Medium">
            <a:extLst>
              <a:ext uri="{FF2B5EF4-FFF2-40B4-BE49-F238E27FC236}">
                <a16:creationId xmlns:a16="http://schemas.microsoft.com/office/drawing/2014/main" id="{01D93494-E167-AE0D-6AA2-DAF8B9A4E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49" y="485376"/>
            <a:ext cx="7013502" cy="56108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ABDDD2-D772-532F-6F9F-ACBFE9734564}"/>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2345834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fference between Agile and Waterfall model - javatpoint">
            <a:extLst>
              <a:ext uri="{FF2B5EF4-FFF2-40B4-BE49-F238E27FC236}">
                <a16:creationId xmlns:a16="http://schemas.microsoft.com/office/drawing/2014/main" id="{AB34BD8F-05D0-932A-7FFF-F333D733F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830" y="636293"/>
            <a:ext cx="8185076" cy="4797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ACF978-6243-43FE-6347-17D0070966D9}"/>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424191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ainting-monalisa-iterative-vs-waterfall-model - Allied Biztech">
            <a:extLst>
              <a:ext uri="{FF2B5EF4-FFF2-40B4-BE49-F238E27FC236}">
                <a16:creationId xmlns:a16="http://schemas.microsoft.com/office/drawing/2014/main" id="{600765B9-9762-2980-E931-CF34D3B5F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056" y="1099030"/>
            <a:ext cx="9233195" cy="48742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14CEC3-6E06-393A-3213-415F287150C1}"/>
              </a:ext>
            </a:extLst>
          </p:cNvPr>
          <p:cNvSpPr txBox="1"/>
          <p:nvPr/>
        </p:nvSpPr>
        <p:spPr>
          <a:xfrm>
            <a:off x="2302669" y="407144"/>
            <a:ext cx="7586662" cy="584775"/>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3200" dirty="0">
                <a:solidFill>
                  <a:schemeClr val="bg1"/>
                </a:solidFill>
                <a:latin typeface="Graphik Black" panose="020B0A03030202060203" pitchFamily="34" charset="0"/>
              </a:rPr>
              <a:t>AGILE VS WATERFALL</a:t>
            </a:r>
            <a:endParaRPr lang="en-PH" sz="3200" dirty="0">
              <a:solidFill>
                <a:schemeClr val="bg1"/>
              </a:solidFill>
              <a:latin typeface="Graphik Black" panose="020B0A03030202060203" pitchFamily="34" charset="0"/>
            </a:endParaRPr>
          </a:p>
        </p:txBody>
      </p:sp>
      <p:sp>
        <p:nvSpPr>
          <p:cNvPr id="4" name="TextBox 3">
            <a:extLst>
              <a:ext uri="{FF2B5EF4-FFF2-40B4-BE49-F238E27FC236}">
                <a16:creationId xmlns:a16="http://schemas.microsoft.com/office/drawing/2014/main" id="{18D82B96-8143-A8CE-0325-7A99E4CF5568}"/>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494230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est Kanban GIFs | Gfycat">
            <a:extLst>
              <a:ext uri="{FF2B5EF4-FFF2-40B4-BE49-F238E27FC236}">
                <a16:creationId xmlns:a16="http://schemas.microsoft.com/office/drawing/2014/main" id="{FD208689-FB20-7C57-4CA3-F8E8C6D86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813" y="341511"/>
            <a:ext cx="6464374" cy="50939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5DE42E-FD50-C48D-ECF6-2E570C2804F5}"/>
              </a:ext>
            </a:extLst>
          </p:cNvPr>
          <p:cNvSpPr txBox="1"/>
          <p:nvPr/>
        </p:nvSpPr>
        <p:spPr>
          <a:xfrm>
            <a:off x="2302669" y="5393814"/>
            <a:ext cx="7586662" cy="584775"/>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3200" dirty="0">
                <a:solidFill>
                  <a:schemeClr val="bg1"/>
                </a:solidFill>
                <a:latin typeface="Graphik Black" panose="020B0A03030202060203" pitchFamily="34" charset="0"/>
              </a:rPr>
              <a:t>AGILE USING KANBAN</a:t>
            </a:r>
            <a:endParaRPr lang="en-PH" sz="3200" dirty="0">
              <a:solidFill>
                <a:schemeClr val="bg1"/>
              </a:solidFill>
              <a:latin typeface="Graphik Black" panose="020B0A03030202060203" pitchFamily="34" charset="0"/>
            </a:endParaRPr>
          </a:p>
        </p:txBody>
      </p:sp>
      <p:sp>
        <p:nvSpPr>
          <p:cNvPr id="4" name="TextBox 3">
            <a:extLst>
              <a:ext uri="{FF2B5EF4-FFF2-40B4-BE49-F238E27FC236}">
                <a16:creationId xmlns:a16="http://schemas.microsoft.com/office/drawing/2014/main" id="{1BBF09DF-212A-B141-CA3B-BD6D0BDA9C64}"/>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3586148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430173-5C21-3B92-7BDA-8A3681FDA6C8}"/>
              </a:ext>
            </a:extLst>
          </p:cNvPr>
          <p:cNvSpPr/>
          <p:nvPr/>
        </p:nvSpPr>
        <p:spPr>
          <a:xfrm>
            <a:off x="0" y="485775"/>
            <a:ext cx="8039100" cy="1314450"/>
          </a:xfrm>
          <a:prstGeom prst="rect">
            <a:avLst/>
          </a:prstGeom>
          <a:solidFill>
            <a:srgbClr val="EC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F55F81FE-4E91-3C23-B1A7-F03C2460F283}"/>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
        <p:nvSpPr>
          <p:cNvPr id="6" name="TextBox 5">
            <a:extLst>
              <a:ext uri="{FF2B5EF4-FFF2-40B4-BE49-F238E27FC236}">
                <a16:creationId xmlns:a16="http://schemas.microsoft.com/office/drawing/2014/main" id="{7797E4F1-0410-0688-8D20-EAF8CC2FCEDF}"/>
              </a:ext>
            </a:extLst>
          </p:cNvPr>
          <p:cNvSpPr txBox="1"/>
          <p:nvPr/>
        </p:nvSpPr>
        <p:spPr>
          <a:xfrm>
            <a:off x="942974" y="2130594"/>
            <a:ext cx="10448926" cy="1200329"/>
          </a:xfrm>
          <a:prstGeom prst="rect">
            <a:avLst/>
          </a:prstGeom>
          <a:noFill/>
        </p:spPr>
        <p:txBody>
          <a:bodyPr wrap="square" rtlCol="0">
            <a:spAutoFit/>
          </a:bodyPr>
          <a:lstStyle/>
          <a:p>
            <a:pPr marL="571500" indent="-571500">
              <a:buFont typeface="Arial" panose="020B0604020202020204" pitchFamily="34" charset="0"/>
              <a:buChar char="•"/>
            </a:pPr>
            <a:r>
              <a:rPr lang="en-US" sz="3600" b="1" dirty="0">
                <a:solidFill>
                  <a:schemeClr val="tx1">
                    <a:lumMod val="75000"/>
                    <a:lumOff val="25000"/>
                  </a:schemeClr>
                </a:solidFill>
                <a:latin typeface="Graphik Bold" panose="020B0803030202060203" pitchFamily="34" charset="0"/>
              </a:rPr>
              <a:t>DATA SCIENCE METHODOLOGY</a:t>
            </a:r>
          </a:p>
          <a:p>
            <a:pPr marL="571500" indent="-571500">
              <a:buFont typeface="Arial" panose="020B0604020202020204" pitchFamily="34" charset="0"/>
              <a:buChar char="•"/>
            </a:pPr>
            <a:r>
              <a:rPr lang="en-PH" sz="3600" b="1" dirty="0">
                <a:solidFill>
                  <a:schemeClr val="tx1">
                    <a:lumMod val="75000"/>
                    <a:lumOff val="25000"/>
                  </a:schemeClr>
                </a:solidFill>
                <a:latin typeface="Graphik Bold" panose="020B0803030202060203" pitchFamily="34" charset="0"/>
              </a:rPr>
              <a:t>PYTHON SYNTAX</a:t>
            </a:r>
          </a:p>
        </p:txBody>
      </p:sp>
      <p:sp>
        <p:nvSpPr>
          <p:cNvPr id="4" name="TextBox 3">
            <a:extLst>
              <a:ext uri="{FF2B5EF4-FFF2-40B4-BE49-F238E27FC236}">
                <a16:creationId xmlns:a16="http://schemas.microsoft.com/office/drawing/2014/main" id="{8CCCE67F-D9AD-096F-9FCA-EF4947676E9F}"/>
              </a:ext>
            </a:extLst>
          </p:cNvPr>
          <p:cNvSpPr txBox="1"/>
          <p:nvPr/>
        </p:nvSpPr>
        <p:spPr>
          <a:xfrm>
            <a:off x="914401" y="716429"/>
            <a:ext cx="7105649" cy="830997"/>
          </a:xfrm>
          <a:prstGeom prst="rect">
            <a:avLst/>
          </a:prstGeom>
          <a:noFill/>
        </p:spPr>
        <p:txBody>
          <a:bodyPr wrap="square" rtlCol="0">
            <a:spAutoFit/>
          </a:bodyPr>
          <a:lstStyle/>
          <a:p>
            <a:r>
              <a:rPr lang="en-US" sz="4800" b="1" dirty="0">
                <a:solidFill>
                  <a:schemeClr val="tx1">
                    <a:lumMod val="75000"/>
                    <a:lumOff val="25000"/>
                  </a:schemeClr>
                </a:solidFill>
                <a:latin typeface="Graphik Bold" panose="020B0803030202060203" pitchFamily="34" charset="0"/>
              </a:rPr>
              <a:t>SESSION 2 OUTLINE</a:t>
            </a:r>
            <a:endParaRPr lang="en-PH" sz="4800" b="1" dirty="0">
              <a:solidFill>
                <a:schemeClr val="tx1">
                  <a:lumMod val="75000"/>
                  <a:lumOff val="25000"/>
                </a:schemeClr>
              </a:solidFill>
              <a:latin typeface="Graphik Bold" panose="020B0803030202060203" pitchFamily="34" charset="0"/>
            </a:endParaRPr>
          </a:p>
        </p:txBody>
      </p:sp>
    </p:spTree>
    <p:extLst>
      <p:ext uri="{BB962C8B-B14F-4D97-AF65-F5344CB8AC3E}">
        <p14:creationId xmlns:p14="http://schemas.microsoft.com/office/powerpoint/2010/main" val="4266729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49D346-448C-2070-9C67-D1BFC9BEF612}"/>
              </a:ext>
            </a:extLst>
          </p:cNvPr>
          <p:cNvSpPr/>
          <p:nvPr/>
        </p:nvSpPr>
        <p:spPr>
          <a:xfrm>
            <a:off x="1605516" y="2030819"/>
            <a:ext cx="9069572" cy="2626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0E0DDB40-F124-4D91-B45B-F92A57BDF194}"/>
              </a:ext>
            </a:extLst>
          </p:cNvPr>
          <p:cNvSpPr txBox="1"/>
          <p:nvPr/>
        </p:nvSpPr>
        <p:spPr>
          <a:xfrm>
            <a:off x="1449784" y="785921"/>
            <a:ext cx="9292431" cy="707886"/>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4000" dirty="0">
                <a:solidFill>
                  <a:schemeClr val="tx1">
                    <a:lumMod val="75000"/>
                    <a:lumOff val="25000"/>
                  </a:schemeClr>
                </a:solidFill>
                <a:latin typeface="Graphik Black" panose="020B0A03030202060203" pitchFamily="34" charset="0"/>
              </a:rPr>
              <a:t>HIGH LEVEL PROCESS</a:t>
            </a:r>
          </a:p>
        </p:txBody>
      </p:sp>
      <p:pic>
        <p:nvPicPr>
          <p:cNvPr id="3074" name="Picture 2" descr="Data Warehouse Design &amp; Architecture | WhereScape® 3D">
            <a:extLst>
              <a:ext uri="{FF2B5EF4-FFF2-40B4-BE49-F238E27FC236}">
                <a16:creationId xmlns:a16="http://schemas.microsoft.com/office/drawing/2014/main" id="{311F3205-C1D5-44DC-BAA7-B4A6E97B8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784" y="2507591"/>
            <a:ext cx="2836890" cy="18428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8C060D6-68EA-44C3-81A9-6F7995E72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590" y="2507591"/>
            <a:ext cx="1842817" cy="184281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ata-visualization-icon green – DiscoverLink">
            <a:extLst>
              <a:ext uri="{FF2B5EF4-FFF2-40B4-BE49-F238E27FC236}">
                <a16:creationId xmlns:a16="http://schemas.microsoft.com/office/drawing/2014/main" id="{7B43079B-B986-41EB-BB31-5DB56C1BA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580" y="2346142"/>
            <a:ext cx="2165713" cy="216571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3E49A0A-6B74-4EC3-8A5D-DE90F21D13A2}"/>
              </a:ext>
            </a:extLst>
          </p:cNvPr>
          <p:cNvSpPr/>
          <p:nvPr/>
        </p:nvSpPr>
        <p:spPr>
          <a:xfrm>
            <a:off x="4025418" y="3030583"/>
            <a:ext cx="742526" cy="7078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6BFB7868-3A92-4333-B051-3575F7E1407B}"/>
              </a:ext>
            </a:extLst>
          </p:cNvPr>
          <p:cNvSpPr/>
          <p:nvPr/>
        </p:nvSpPr>
        <p:spPr>
          <a:xfrm>
            <a:off x="7220730" y="3075055"/>
            <a:ext cx="742526" cy="7078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a:extLst>
              <a:ext uri="{FF2B5EF4-FFF2-40B4-BE49-F238E27FC236}">
                <a16:creationId xmlns:a16="http://schemas.microsoft.com/office/drawing/2014/main" id="{8C5F7EA4-6B78-4C80-9F2D-5385E628DEDB}"/>
              </a:ext>
            </a:extLst>
          </p:cNvPr>
          <p:cNvSpPr/>
          <p:nvPr/>
        </p:nvSpPr>
        <p:spPr>
          <a:xfrm>
            <a:off x="1750628" y="4865798"/>
            <a:ext cx="2235200" cy="404872"/>
          </a:xfrm>
          <a:prstGeom prst="rect">
            <a:avLst/>
          </a:prstGeom>
        </p:spPr>
        <p:txBody>
          <a:bodyPr wrap="square">
            <a:spAutoFit/>
          </a:bodyPr>
          <a:lstStyle/>
          <a:p>
            <a:pPr algn="ctr"/>
            <a:r>
              <a:rPr lang="en-PH" sz="2000" b="1" dirty="0">
                <a:solidFill>
                  <a:schemeClr val="tx1">
                    <a:lumMod val="75000"/>
                    <a:lumOff val="25000"/>
                  </a:schemeClr>
                </a:solidFill>
                <a:latin typeface="Graphik Bold" panose="020B0803030202060203" pitchFamily="34" charset="0"/>
              </a:rPr>
              <a:t>DATA SOURCE</a:t>
            </a:r>
            <a:endParaRPr lang="en-PH" b="1" dirty="0">
              <a:solidFill>
                <a:schemeClr val="tx1">
                  <a:lumMod val="75000"/>
                  <a:lumOff val="25000"/>
                </a:schemeClr>
              </a:solidFill>
              <a:latin typeface="Graphik Light" panose="020B0403030202060203" pitchFamily="34" charset="0"/>
            </a:endParaRPr>
          </a:p>
        </p:txBody>
      </p:sp>
      <p:sp>
        <p:nvSpPr>
          <p:cNvPr id="13" name="Rectangle 12">
            <a:extLst>
              <a:ext uri="{FF2B5EF4-FFF2-40B4-BE49-F238E27FC236}">
                <a16:creationId xmlns:a16="http://schemas.microsoft.com/office/drawing/2014/main" id="{8BBA2D1A-3C63-490A-A852-221CEB4050D7}"/>
              </a:ext>
            </a:extLst>
          </p:cNvPr>
          <p:cNvSpPr/>
          <p:nvPr/>
        </p:nvSpPr>
        <p:spPr>
          <a:xfrm>
            <a:off x="4941232" y="4714291"/>
            <a:ext cx="2235200" cy="707886"/>
          </a:xfrm>
          <a:prstGeom prst="rect">
            <a:avLst/>
          </a:prstGeom>
        </p:spPr>
        <p:txBody>
          <a:bodyPr wrap="square">
            <a:spAutoFit/>
          </a:bodyPr>
          <a:lstStyle/>
          <a:p>
            <a:pPr algn="ctr"/>
            <a:r>
              <a:rPr lang="en-PH" sz="2000" b="1" dirty="0">
                <a:solidFill>
                  <a:schemeClr val="tx1">
                    <a:lumMod val="75000"/>
                    <a:lumOff val="25000"/>
                  </a:schemeClr>
                </a:solidFill>
                <a:latin typeface="Graphik Bold" panose="020B0803030202060203" pitchFamily="34" charset="0"/>
              </a:rPr>
              <a:t>MACHINE LEARNING</a:t>
            </a:r>
            <a:endParaRPr lang="en-PH" b="1" dirty="0">
              <a:solidFill>
                <a:schemeClr val="tx1">
                  <a:lumMod val="75000"/>
                  <a:lumOff val="25000"/>
                </a:schemeClr>
              </a:solidFill>
              <a:latin typeface="Graphik Light" panose="020B0403030202060203" pitchFamily="34" charset="0"/>
            </a:endParaRPr>
          </a:p>
        </p:txBody>
      </p:sp>
      <p:sp>
        <p:nvSpPr>
          <p:cNvPr id="14" name="Rectangle 13">
            <a:extLst>
              <a:ext uri="{FF2B5EF4-FFF2-40B4-BE49-F238E27FC236}">
                <a16:creationId xmlns:a16="http://schemas.microsoft.com/office/drawing/2014/main" id="{7A30EA12-7A4A-49A0-8DAA-F2E5713E5C51}"/>
              </a:ext>
            </a:extLst>
          </p:cNvPr>
          <p:cNvSpPr/>
          <p:nvPr/>
        </p:nvSpPr>
        <p:spPr>
          <a:xfrm>
            <a:off x="8131836" y="4714291"/>
            <a:ext cx="2235200" cy="707886"/>
          </a:xfrm>
          <a:prstGeom prst="rect">
            <a:avLst/>
          </a:prstGeom>
        </p:spPr>
        <p:txBody>
          <a:bodyPr wrap="square">
            <a:spAutoFit/>
          </a:bodyPr>
          <a:lstStyle/>
          <a:p>
            <a:pPr algn="ctr"/>
            <a:r>
              <a:rPr lang="en-PH" sz="2000" b="1" dirty="0">
                <a:solidFill>
                  <a:schemeClr val="tx1">
                    <a:lumMod val="75000"/>
                    <a:lumOff val="25000"/>
                  </a:schemeClr>
                </a:solidFill>
                <a:latin typeface="Graphik Bold" panose="020B0803030202060203" pitchFamily="34" charset="0"/>
              </a:rPr>
              <a:t>DATA CONSUMPTION</a:t>
            </a:r>
            <a:endParaRPr lang="en-PH" b="1" dirty="0">
              <a:solidFill>
                <a:schemeClr val="tx1">
                  <a:lumMod val="75000"/>
                  <a:lumOff val="25000"/>
                </a:schemeClr>
              </a:solidFill>
              <a:latin typeface="Graphik Light" panose="020B0403030202060203" pitchFamily="34" charset="0"/>
            </a:endParaRPr>
          </a:p>
        </p:txBody>
      </p:sp>
      <p:sp>
        <p:nvSpPr>
          <p:cNvPr id="15" name="TextBox 14">
            <a:extLst>
              <a:ext uri="{FF2B5EF4-FFF2-40B4-BE49-F238E27FC236}">
                <a16:creationId xmlns:a16="http://schemas.microsoft.com/office/drawing/2014/main" id="{7F7A5E16-9984-9490-5862-42E59FB83B8F}"/>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588912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E77B50-B132-8A8A-DE9E-0AB54AF3E1A7}"/>
              </a:ext>
            </a:extLst>
          </p:cNvPr>
          <p:cNvSpPr/>
          <p:nvPr/>
        </p:nvSpPr>
        <p:spPr>
          <a:xfrm>
            <a:off x="5103628" y="2477386"/>
            <a:ext cx="744279" cy="669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DC2A01B7-54B8-415C-ACD3-34301902DE6C}"/>
              </a:ext>
            </a:extLst>
          </p:cNvPr>
          <p:cNvSpPr/>
          <p:nvPr/>
        </p:nvSpPr>
        <p:spPr>
          <a:xfrm>
            <a:off x="1149337" y="2006524"/>
            <a:ext cx="3226719" cy="385354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E58D3D7F-205C-4687-906B-46AE3BA2C004}"/>
              </a:ext>
            </a:extLst>
          </p:cNvPr>
          <p:cNvSpPr txBox="1"/>
          <p:nvPr/>
        </p:nvSpPr>
        <p:spPr>
          <a:xfrm>
            <a:off x="1449784" y="488209"/>
            <a:ext cx="9292431" cy="707886"/>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4000" dirty="0">
                <a:solidFill>
                  <a:schemeClr val="tx1">
                    <a:lumMod val="75000"/>
                    <a:lumOff val="25000"/>
                  </a:schemeClr>
                </a:solidFill>
                <a:latin typeface="Graphik Black" panose="020B0A03030202060203" pitchFamily="34" charset="0"/>
              </a:rPr>
              <a:t>HIGH LEVEL PROCESS EXAMPLE</a:t>
            </a:r>
          </a:p>
        </p:txBody>
      </p:sp>
      <p:pic>
        <p:nvPicPr>
          <p:cNvPr id="5" name="Picture 4">
            <a:extLst>
              <a:ext uri="{FF2B5EF4-FFF2-40B4-BE49-F238E27FC236}">
                <a16:creationId xmlns:a16="http://schemas.microsoft.com/office/drawing/2014/main" id="{28CB31B2-B858-4500-B474-4B56AE88E505}"/>
              </a:ext>
            </a:extLst>
          </p:cNvPr>
          <p:cNvPicPr>
            <a:picLocks noChangeAspect="1"/>
          </p:cNvPicPr>
          <p:nvPr/>
        </p:nvPicPr>
        <p:blipFill>
          <a:blip r:embed="rId2"/>
          <a:stretch>
            <a:fillRect/>
          </a:stretch>
        </p:blipFill>
        <p:spPr>
          <a:xfrm>
            <a:off x="1933303" y="1493807"/>
            <a:ext cx="1502228" cy="846631"/>
          </a:xfrm>
          <a:prstGeom prst="rect">
            <a:avLst/>
          </a:prstGeom>
        </p:spPr>
      </p:pic>
      <p:sp>
        <p:nvSpPr>
          <p:cNvPr id="7" name="Rectangle 6">
            <a:extLst>
              <a:ext uri="{FF2B5EF4-FFF2-40B4-BE49-F238E27FC236}">
                <a16:creationId xmlns:a16="http://schemas.microsoft.com/office/drawing/2014/main" id="{10AD5CC7-2664-46E2-B916-6C1962A0C8C9}"/>
              </a:ext>
            </a:extLst>
          </p:cNvPr>
          <p:cNvSpPr/>
          <p:nvPr/>
        </p:nvSpPr>
        <p:spPr>
          <a:xfrm>
            <a:off x="8107486" y="2006524"/>
            <a:ext cx="3226719" cy="385354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C2E7FAD-5745-44F7-B104-D614BF5192E3}"/>
              </a:ext>
            </a:extLst>
          </p:cNvPr>
          <p:cNvSpPr/>
          <p:nvPr/>
        </p:nvSpPr>
        <p:spPr>
          <a:xfrm>
            <a:off x="4678680" y="2006524"/>
            <a:ext cx="3126182" cy="385354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0" name="Table 10">
            <a:extLst>
              <a:ext uri="{FF2B5EF4-FFF2-40B4-BE49-F238E27FC236}">
                <a16:creationId xmlns:a16="http://schemas.microsoft.com/office/drawing/2014/main" id="{F8C1A6A3-84B6-4D23-A186-A9E98191124B}"/>
              </a:ext>
            </a:extLst>
          </p:cNvPr>
          <p:cNvGraphicFramePr>
            <a:graphicFrameLocks noGrp="1"/>
          </p:cNvGraphicFramePr>
          <p:nvPr/>
        </p:nvGraphicFramePr>
        <p:xfrm>
          <a:off x="1354059" y="3211008"/>
          <a:ext cx="2817274" cy="2488353"/>
        </p:xfrm>
        <a:graphic>
          <a:graphicData uri="http://schemas.openxmlformats.org/drawingml/2006/table">
            <a:tbl>
              <a:tblPr firstRow="1" bandRow="1">
                <a:tableStyleId>{8A107856-5554-42FB-B03E-39F5DBC370BA}</a:tableStyleId>
              </a:tblPr>
              <a:tblGrid>
                <a:gridCol w="1408637">
                  <a:extLst>
                    <a:ext uri="{9D8B030D-6E8A-4147-A177-3AD203B41FA5}">
                      <a16:colId xmlns:a16="http://schemas.microsoft.com/office/drawing/2014/main" val="302396816"/>
                    </a:ext>
                  </a:extLst>
                </a:gridCol>
                <a:gridCol w="1408637">
                  <a:extLst>
                    <a:ext uri="{9D8B030D-6E8A-4147-A177-3AD203B41FA5}">
                      <a16:colId xmlns:a16="http://schemas.microsoft.com/office/drawing/2014/main" val="3215791541"/>
                    </a:ext>
                  </a:extLst>
                </a:gridCol>
              </a:tblGrid>
              <a:tr h="506686">
                <a:tc>
                  <a:txBody>
                    <a:bodyPr/>
                    <a:lstStyle/>
                    <a:p>
                      <a:r>
                        <a:rPr lang="en-US" sz="1600" b="0" dirty="0"/>
                        <a:t>Viewing History</a:t>
                      </a:r>
                      <a:endParaRPr lang="en-PH" sz="1600" b="0" dirty="0"/>
                    </a:p>
                  </a:txBody>
                  <a:tcPr/>
                </a:tc>
                <a:tc>
                  <a:txBody>
                    <a:bodyPr/>
                    <a:lstStyle/>
                    <a:p>
                      <a:r>
                        <a:rPr lang="en-US" sz="1600" b="0" dirty="0"/>
                        <a:t>Actors</a:t>
                      </a:r>
                      <a:endParaRPr lang="en-PH" sz="1600" b="0" dirty="0"/>
                    </a:p>
                  </a:txBody>
                  <a:tcPr/>
                </a:tc>
                <a:extLst>
                  <a:ext uri="{0D108BD9-81ED-4DB2-BD59-A6C34878D82A}">
                    <a16:rowId xmlns:a16="http://schemas.microsoft.com/office/drawing/2014/main" val="2962897999"/>
                  </a:ext>
                </a:extLst>
              </a:tr>
              <a:tr h="415713">
                <a:tc>
                  <a:txBody>
                    <a:bodyPr/>
                    <a:lstStyle/>
                    <a:p>
                      <a:r>
                        <a:rPr lang="en-US" sz="1600" b="0" dirty="0"/>
                        <a:t>Ratings</a:t>
                      </a:r>
                      <a:endParaRPr lang="en-PH" sz="1600" b="0" dirty="0"/>
                    </a:p>
                  </a:txBody>
                  <a:tcPr/>
                </a:tc>
                <a:tc>
                  <a:txBody>
                    <a:bodyPr/>
                    <a:lstStyle/>
                    <a:p>
                      <a:r>
                        <a:rPr lang="en-US" sz="1600" b="0" dirty="0"/>
                        <a:t>Release Year</a:t>
                      </a:r>
                      <a:endParaRPr lang="en-PH" sz="1600" b="0" dirty="0"/>
                    </a:p>
                  </a:txBody>
                  <a:tcPr/>
                </a:tc>
                <a:extLst>
                  <a:ext uri="{0D108BD9-81ED-4DB2-BD59-A6C34878D82A}">
                    <a16:rowId xmlns:a16="http://schemas.microsoft.com/office/drawing/2014/main" val="3117906055"/>
                  </a:ext>
                </a:extLst>
              </a:tr>
              <a:tr h="506686">
                <a:tc>
                  <a:txBody>
                    <a:bodyPr/>
                    <a:lstStyle/>
                    <a:p>
                      <a:r>
                        <a:rPr lang="en-US" sz="1600" b="0" dirty="0"/>
                        <a:t>Title</a:t>
                      </a:r>
                      <a:endParaRPr lang="en-PH" sz="1600" b="0" dirty="0"/>
                    </a:p>
                  </a:txBody>
                  <a:tcPr/>
                </a:tc>
                <a:tc>
                  <a:txBody>
                    <a:bodyPr/>
                    <a:lstStyle/>
                    <a:p>
                      <a:r>
                        <a:rPr lang="en-US" sz="1600" b="0" dirty="0"/>
                        <a:t>Time of Day Watched</a:t>
                      </a:r>
                      <a:endParaRPr lang="en-PH" sz="1600" b="0" dirty="0"/>
                    </a:p>
                  </a:txBody>
                  <a:tcPr/>
                </a:tc>
                <a:extLst>
                  <a:ext uri="{0D108BD9-81ED-4DB2-BD59-A6C34878D82A}">
                    <a16:rowId xmlns:a16="http://schemas.microsoft.com/office/drawing/2014/main" val="787059983"/>
                  </a:ext>
                </a:extLst>
              </a:tr>
              <a:tr h="293345">
                <a:tc>
                  <a:txBody>
                    <a:bodyPr/>
                    <a:lstStyle/>
                    <a:p>
                      <a:r>
                        <a:rPr lang="en-US" sz="1600" b="0" dirty="0"/>
                        <a:t>Genre</a:t>
                      </a:r>
                      <a:endParaRPr lang="en-PH" sz="1600" b="0" dirty="0"/>
                    </a:p>
                  </a:txBody>
                  <a:tcPr/>
                </a:tc>
                <a:tc>
                  <a:txBody>
                    <a:bodyPr/>
                    <a:lstStyle/>
                    <a:p>
                      <a:r>
                        <a:rPr lang="en-US" sz="1600" b="0" dirty="0"/>
                        <a:t>Devices</a:t>
                      </a:r>
                      <a:endParaRPr lang="en-PH" sz="1600" b="0" dirty="0"/>
                    </a:p>
                  </a:txBody>
                  <a:tcPr/>
                </a:tc>
                <a:extLst>
                  <a:ext uri="{0D108BD9-81ED-4DB2-BD59-A6C34878D82A}">
                    <a16:rowId xmlns:a16="http://schemas.microsoft.com/office/drawing/2014/main" val="4202264434"/>
                  </a:ext>
                </a:extLst>
              </a:tr>
              <a:tr h="506686">
                <a:tc>
                  <a:txBody>
                    <a:bodyPr/>
                    <a:lstStyle/>
                    <a:p>
                      <a:r>
                        <a:rPr lang="en-US" sz="1600" b="0" dirty="0"/>
                        <a:t>Categories</a:t>
                      </a:r>
                      <a:endParaRPr lang="en-PH" sz="1600" b="0" dirty="0"/>
                    </a:p>
                  </a:txBody>
                  <a:tcPr/>
                </a:tc>
                <a:tc>
                  <a:txBody>
                    <a:bodyPr/>
                    <a:lstStyle/>
                    <a:p>
                      <a:r>
                        <a:rPr lang="en-US" sz="1600" b="0" dirty="0"/>
                        <a:t>How Long You Watch</a:t>
                      </a:r>
                      <a:endParaRPr lang="en-PH" sz="1600" b="0" dirty="0"/>
                    </a:p>
                  </a:txBody>
                  <a:tcPr/>
                </a:tc>
                <a:extLst>
                  <a:ext uri="{0D108BD9-81ED-4DB2-BD59-A6C34878D82A}">
                    <a16:rowId xmlns:a16="http://schemas.microsoft.com/office/drawing/2014/main" val="1336131120"/>
                  </a:ext>
                </a:extLst>
              </a:tr>
            </a:tbl>
          </a:graphicData>
        </a:graphic>
      </p:graphicFrame>
      <p:sp>
        <p:nvSpPr>
          <p:cNvPr id="13" name="Rectangle 12">
            <a:extLst>
              <a:ext uri="{FF2B5EF4-FFF2-40B4-BE49-F238E27FC236}">
                <a16:creationId xmlns:a16="http://schemas.microsoft.com/office/drawing/2014/main" id="{49BF0F7B-1DE1-464A-A96B-945AC431C5A5}"/>
              </a:ext>
            </a:extLst>
          </p:cNvPr>
          <p:cNvSpPr/>
          <p:nvPr/>
        </p:nvSpPr>
        <p:spPr>
          <a:xfrm>
            <a:off x="1646223" y="2626848"/>
            <a:ext cx="2235200" cy="369332"/>
          </a:xfrm>
          <a:prstGeom prst="rect">
            <a:avLst/>
          </a:prstGeom>
        </p:spPr>
        <p:txBody>
          <a:bodyPr wrap="square">
            <a:spAutoFit/>
          </a:bodyPr>
          <a:lstStyle/>
          <a:p>
            <a:pPr algn="ctr"/>
            <a:r>
              <a:rPr lang="en-PH" b="1" dirty="0">
                <a:solidFill>
                  <a:schemeClr val="bg1"/>
                </a:solidFill>
                <a:latin typeface="Graphik Bold" panose="020B0803030202060203" pitchFamily="34" charset="0"/>
              </a:rPr>
              <a:t>DATA SOURCE</a:t>
            </a:r>
            <a:endParaRPr lang="en-PH" sz="1600" b="1" dirty="0">
              <a:solidFill>
                <a:schemeClr val="bg1"/>
              </a:solidFill>
              <a:latin typeface="Graphik Light" panose="020B0403030202060203" pitchFamily="34" charset="0"/>
            </a:endParaRPr>
          </a:p>
        </p:txBody>
      </p:sp>
      <p:pic>
        <p:nvPicPr>
          <p:cNvPr id="14" name="Picture 13">
            <a:extLst>
              <a:ext uri="{FF2B5EF4-FFF2-40B4-BE49-F238E27FC236}">
                <a16:creationId xmlns:a16="http://schemas.microsoft.com/office/drawing/2014/main" id="{E76C3ABD-360C-455C-AD3B-2558DE76979F}"/>
              </a:ext>
            </a:extLst>
          </p:cNvPr>
          <p:cNvPicPr>
            <a:picLocks noChangeAspect="1"/>
          </p:cNvPicPr>
          <p:nvPr/>
        </p:nvPicPr>
        <p:blipFill>
          <a:blip r:embed="rId2"/>
          <a:stretch>
            <a:fillRect/>
          </a:stretch>
        </p:blipFill>
        <p:spPr>
          <a:xfrm>
            <a:off x="8969731" y="1583208"/>
            <a:ext cx="1502228" cy="846631"/>
          </a:xfrm>
          <a:prstGeom prst="rect">
            <a:avLst/>
          </a:prstGeom>
        </p:spPr>
      </p:pic>
      <p:sp>
        <p:nvSpPr>
          <p:cNvPr id="15" name="Rectangle 14">
            <a:extLst>
              <a:ext uri="{FF2B5EF4-FFF2-40B4-BE49-F238E27FC236}">
                <a16:creationId xmlns:a16="http://schemas.microsoft.com/office/drawing/2014/main" id="{C6F0D3BC-B388-4DCF-8A4F-8BAD8EFBE9C8}"/>
              </a:ext>
            </a:extLst>
          </p:cNvPr>
          <p:cNvSpPr/>
          <p:nvPr/>
        </p:nvSpPr>
        <p:spPr>
          <a:xfrm>
            <a:off x="5678891" y="2488348"/>
            <a:ext cx="1778952" cy="646331"/>
          </a:xfrm>
          <a:prstGeom prst="rect">
            <a:avLst/>
          </a:prstGeom>
        </p:spPr>
        <p:txBody>
          <a:bodyPr wrap="square">
            <a:spAutoFit/>
          </a:bodyPr>
          <a:lstStyle/>
          <a:p>
            <a:pPr algn="ctr"/>
            <a:r>
              <a:rPr lang="en-PH" b="1" dirty="0">
                <a:solidFill>
                  <a:schemeClr val="tx1">
                    <a:lumMod val="75000"/>
                    <a:lumOff val="25000"/>
                  </a:schemeClr>
                </a:solidFill>
                <a:latin typeface="Graphik Bold" panose="020B0803030202060203" pitchFamily="34" charset="0"/>
              </a:rPr>
              <a:t>MACHINE LEARNING</a:t>
            </a:r>
            <a:endParaRPr lang="en-PH" sz="1600" b="1" dirty="0">
              <a:solidFill>
                <a:schemeClr val="tx1">
                  <a:lumMod val="75000"/>
                  <a:lumOff val="25000"/>
                </a:schemeClr>
              </a:solidFill>
              <a:latin typeface="Graphik Light" panose="020B0403030202060203" pitchFamily="34" charset="0"/>
            </a:endParaRPr>
          </a:p>
        </p:txBody>
      </p:sp>
      <p:pic>
        <p:nvPicPr>
          <p:cNvPr id="16" name="Picture 4">
            <a:extLst>
              <a:ext uri="{FF2B5EF4-FFF2-40B4-BE49-F238E27FC236}">
                <a16:creationId xmlns:a16="http://schemas.microsoft.com/office/drawing/2014/main" id="{3CFB62BB-09DE-4B40-ACC2-9E92C1664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016" y="2520113"/>
            <a:ext cx="582799" cy="582799"/>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F62E3D48-A741-4EDC-8C6A-8DD8C336A2AB}"/>
              </a:ext>
            </a:extLst>
          </p:cNvPr>
          <p:cNvSpPr/>
          <p:nvPr/>
        </p:nvSpPr>
        <p:spPr>
          <a:xfrm>
            <a:off x="4209868" y="3579351"/>
            <a:ext cx="676565" cy="7078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Arrow: Right 17">
            <a:extLst>
              <a:ext uri="{FF2B5EF4-FFF2-40B4-BE49-F238E27FC236}">
                <a16:creationId xmlns:a16="http://schemas.microsoft.com/office/drawing/2014/main" id="{CF54A556-A6AA-4993-8116-BD82CB35164E}"/>
              </a:ext>
            </a:extLst>
          </p:cNvPr>
          <p:cNvSpPr/>
          <p:nvPr/>
        </p:nvSpPr>
        <p:spPr>
          <a:xfrm>
            <a:off x="7617892" y="3579350"/>
            <a:ext cx="676565" cy="7078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18">
            <a:extLst>
              <a:ext uri="{FF2B5EF4-FFF2-40B4-BE49-F238E27FC236}">
                <a16:creationId xmlns:a16="http://schemas.microsoft.com/office/drawing/2014/main" id="{DB41EB33-E6C0-44DF-9FA9-DD6BC578B39A}"/>
              </a:ext>
            </a:extLst>
          </p:cNvPr>
          <p:cNvSpPr/>
          <p:nvPr/>
        </p:nvSpPr>
        <p:spPr>
          <a:xfrm>
            <a:off x="4876041" y="3498755"/>
            <a:ext cx="2731460" cy="646331"/>
          </a:xfrm>
          <a:prstGeom prst="rect">
            <a:avLst/>
          </a:prstGeom>
        </p:spPr>
        <p:txBody>
          <a:bodyPr wrap="square">
            <a:spAutoFit/>
          </a:bodyPr>
          <a:lstStyle/>
          <a:p>
            <a:pPr algn="ctr"/>
            <a:r>
              <a:rPr lang="en-PH" i="1" dirty="0">
                <a:solidFill>
                  <a:schemeClr val="tx1">
                    <a:lumMod val="75000"/>
                    <a:lumOff val="25000"/>
                  </a:schemeClr>
                </a:solidFill>
                <a:latin typeface="Graphik Bold" panose="020B0803030202060203" pitchFamily="34" charset="0"/>
              </a:rPr>
              <a:t>COLLABORATIVE FILTERING</a:t>
            </a:r>
            <a:endParaRPr lang="en-PH" sz="1600" i="1" dirty="0">
              <a:solidFill>
                <a:schemeClr val="tx1">
                  <a:lumMod val="75000"/>
                  <a:lumOff val="25000"/>
                </a:schemeClr>
              </a:solidFill>
              <a:latin typeface="Graphik Light" panose="020B0403030202060203" pitchFamily="34" charset="0"/>
            </a:endParaRPr>
          </a:p>
        </p:txBody>
      </p:sp>
      <p:sp>
        <p:nvSpPr>
          <p:cNvPr id="20" name="Rectangle 19">
            <a:extLst>
              <a:ext uri="{FF2B5EF4-FFF2-40B4-BE49-F238E27FC236}">
                <a16:creationId xmlns:a16="http://schemas.microsoft.com/office/drawing/2014/main" id="{61838C6B-6B65-4277-AACA-2D817DD51CB9}"/>
              </a:ext>
            </a:extLst>
          </p:cNvPr>
          <p:cNvSpPr/>
          <p:nvPr/>
        </p:nvSpPr>
        <p:spPr>
          <a:xfrm>
            <a:off x="4876041" y="4509162"/>
            <a:ext cx="2731460" cy="646331"/>
          </a:xfrm>
          <a:prstGeom prst="rect">
            <a:avLst/>
          </a:prstGeom>
        </p:spPr>
        <p:txBody>
          <a:bodyPr wrap="square">
            <a:spAutoFit/>
          </a:bodyPr>
          <a:lstStyle/>
          <a:p>
            <a:pPr algn="ctr"/>
            <a:r>
              <a:rPr lang="en-PH" i="1" dirty="0">
                <a:solidFill>
                  <a:schemeClr val="tx1">
                    <a:lumMod val="75000"/>
                    <a:lumOff val="25000"/>
                  </a:schemeClr>
                </a:solidFill>
                <a:latin typeface="Graphik Bold" panose="020B0803030202060203" pitchFamily="34" charset="0"/>
              </a:rPr>
              <a:t>CONTENT-BASED FILTERING</a:t>
            </a:r>
            <a:endParaRPr lang="en-PH" sz="1600" i="1" dirty="0">
              <a:solidFill>
                <a:schemeClr val="tx1">
                  <a:lumMod val="75000"/>
                  <a:lumOff val="25000"/>
                </a:schemeClr>
              </a:solidFill>
              <a:latin typeface="Graphik Light" panose="020B0403030202060203" pitchFamily="34" charset="0"/>
            </a:endParaRPr>
          </a:p>
        </p:txBody>
      </p:sp>
      <p:pic>
        <p:nvPicPr>
          <p:cNvPr id="2054" name="Picture 6" descr="Prototyping a Recommender System Step by Step Part 2: Alternating Least  Square (ALS) Matrix Factorization in Collaborative Filtering | by Kevin  Liao | Towards Data Science">
            <a:extLst>
              <a:ext uri="{FF2B5EF4-FFF2-40B4-BE49-F238E27FC236}">
                <a16:creationId xmlns:a16="http://schemas.microsoft.com/office/drawing/2014/main" id="{C8F82A3F-054C-4178-A8E9-8CDCD8623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457" y="3329764"/>
            <a:ext cx="2861872" cy="163064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674BC4D-8054-4D30-A6D5-43161EB971A5}"/>
              </a:ext>
            </a:extLst>
          </p:cNvPr>
          <p:cNvSpPr/>
          <p:nvPr/>
        </p:nvSpPr>
        <p:spPr>
          <a:xfrm>
            <a:off x="8603245" y="2457569"/>
            <a:ext cx="2235200" cy="707886"/>
          </a:xfrm>
          <a:prstGeom prst="rect">
            <a:avLst/>
          </a:prstGeom>
        </p:spPr>
        <p:txBody>
          <a:bodyPr wrap="square">
            <a:spAutoFit/>
          </a:bodyPr>
          <a:lstStyle/>
          <a:p>
            <a:pPr algn="ctr"/>
            <a:r>
              <a:rPr lang="en-PH" sz="2000" b="1" dirty="0">
                <a:solidFill>
                  <a:schemeClr val="bg1"/>
                </a:solidFill>
                <a:latin typeface="Graphik Bold" panose="020B0803030202060203" pitchFamily="34" charset="0"/>
              </a:rPr>
              <a:t>DATA CONSUMPTION</a:t>
            </a:r>
            <a:endParaRPr lang="en-PH" b="1" dirty="0">
              <a:solidFill>
                <a:schemeClr val="bg1"/>
              </a:solidFill>
              <a:latin typeface="Graphik Light" panose="020B0403030202060203" pitchFamily="34" charset="0"/>
            </a:endParaRPr>
          </a:p>
        </p:txBody>
      </p:sp>
      <p:sp>
        <p:nvSpPr>
          <p:cNvPr id="22" name="TextBox 21">
            <a:extLst>
              <a:ext uri="{FF2B5EF4-FFF2-40B4-BE49-F238E27FC236}">
                <a16:creationId xmlns:a16="http://schemas.microsoft.com/office/drawing/2014/main" id="{05826186-56E6-F718-54A1-BAEBA8BF1A5E}"/>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20621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C798159E-4E8B-44FD-ACEB-44C0C1A475EF}"/>
              </a:ext>
            </a:extLst>
          </p:cNvPr>
          <p:cNvSpPr/>
          <p:nvPr/>
        </p:nvSpPr>
        <p:spPr>
          <a:xfrm>
            <a:off x="5264330" y="3880903"/>
            <a:ext cx="1959428" cy="203691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Rounded Corners 7">
            <a:extLst>
              <a:ext uri="{FF2B5EF4-FFF2-40B4-BE49-F238E27FC236}">
                <a16:creationId xmlns:a16="http://schemas.microsoft.com/office/drawing/2014/main" id="{49059E0D-6BE3-4F7A-ACC8-FA51B6122E41}"/>
              </a:ext>
            </a:extLst>
          </p:cNvPr>
          <p:cNvSpPr/>
          <p:nvPr/>
        </p:nvSpPr>
        <p:spPr>
          <a:xfrm>
            <a:off x="5184277" y="528872"/>
            <a:ext cx="1959428" cy="248882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Rectangle 16">
            <a:extLst>
              <a:ext uri="{FF2B5EF4-FFF2-40B4-BE49-F238E27FC236}">
                <a16:creationId xmlns:a16="http://schemas.microsoft.com/office/drawing/2014/main" id="{C6A256FD-8E22-4B69-8F1E-A85EB66427E6}"/>
              </a:ext>
            </a:extLst>
          </p:cNvPr>
          <p:cNvSpPr/>
          <p:nvPr/>
        </p:nvSpPr>
        <p:spPr>
          <a:xfrm>
            <a:off x="3148149" y="378822"/>
            <a:ext cx="1959428" cy="5616677"/>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28" name="Picture 4" descr="Netflix's 'The Umbrella Academy' carves new niche in superhero television -  The Tufts Daily">
            <a:extLst>
              <a:ext uri="{FF2B5EF4-FFF2-40B4-BE49-F238E27FC236}">
                <a16:creationId xmlns:a16="http://schemas.microsoft.com/office/drawing/2014/main" id="{66951C04-D830-42C7-A823-8FA227559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350" y="665158"/>
            <a:ext cx="1561283" cy="22162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object, light, sitting, lamp&#10;&#10;Description automatically generated">
            <a:extLst>
              <a:ext uri="{FF2B5EF4-FFF2-40B4-BE49-F238E27FC236}">
                <a16:creationId xmlns:a16="http://schemas.microsoft.com/office/drawing/2014/main" id="{BAFC035E-FC5D-4726-A63A-FC26647B2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793" y="1041587"/>
            <a:ext cx="1517427" cy="1430383"/>
          </a:xfrm>
          <a:prstGeom prst="rect">
            <a:avLst/>
          </a:prstGeom>
        </p:spPr>
      </p:pic>
      <p:pic>
        <p:nvPicPr>
          <p:cNvPr id="1030" name="Picture 6" descr="Start-Up in 2020 | Drama korea, Korean drama list, Korean drama movies">
            <a:extLst>
              <a:ext uri="{FF2B5EF4-FFF2-40B4-BE49-F238E27FC236}">
                <a16:creationId xmlns:a16="http://schemas.microsoft.com/office/drawing/2014/main" id="{10C0DF49-DC27-4D86-B093-ED1E4DAE73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9339" y="665158"/>
            <a:ext cx="1683735" cy="2216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2D1E582-0D32-481F-A5DB-8CBEB5B3AA5F}"/>
              </a:ext>
            </a:extLst>
          </p:cNvPr>
          <p:cNvSpPr/>
          <p:nvPr/>
        </p:nvSpPr>
        <p:spPr>
          <a:xfrm>
            <a:off x="740907" y="2535319"/>
            <a:ext cx="2235200" cy="404872"/>
          </a:xfrm>
          <a:prstGeom prst="rect">
            <a:avLst/>
          </a:prstGeom>
        </p:spPr>
        <p:txBody>
          <a:bodyPr wrap="square">
            <a:spAutoFit/>
          </a:bodyPr>
          <a:lstStyle/>
          <a:p>
            <a:pPr algn="ctr"/>
            <a:r>
              <a:rPr lang="en-PH" sz="2000" b="1" dirty="0">
                <a:solidFill>
                  <a:schemeClr val="bg1"/>
                </a:solidFill>
                <a:latin typeface="Graphik Bold" panose="020B0803030202060203" pitchFamily="34" charset="0"/>
              </a:rPr>
              <a:t>MARK</a:t>
            </a:r>
            <a:endParaRPr lang="en-PH" b="1" dirty="0">
              <a:solidFill>
                <a:schemeClr val="bg1"/>
              </a:solidFill>
              <a:latin typeface="Graphik Light" panose="020B0403030202060203" pitchFamily="34" charset="0"/>
            </a:endParaRPr>
          </a:p>
        </p:txBody>
      </p:sp>
      <p:sp>
        <p:nvSpPr>
          <p:cNvPr id="11" name="Rectangle 10">
            <a:extLst>
              <a:ext uri="{FF2B5EF4-FFF2-40B4-BE49-F238E27FC236}">
                <a16:creationId xmlns:a16="http://schemas.microsoft.com/office/drawing/2014/main" id="{DE48F9FA-B6DE-448E-8555-E019032B1C10}"/>
              </a:ext>
            </a:extLst>
          </p:cNvPr>
          <p:cNvSpPr/>
          <p:nvPr/>
        </p:nvSpPr>
        <p:spPr>
          <a:xfrm>
            <a:off x="740907" y="5217257"/>
            <a:ext cx="2235200" cy="404872"/>
          </a:xfrm>
          <a:prstGeom prst="rect">
            <a:avLst/>
          </a:prstGeom>
        </p:spPr>
        <p:txBody>
          <a:bodyPr wrap="square">
            <a:spAutoFit/>
          </a:bodyPr>
          <a:lstStyle/>
          <a:p>
            <a:pPr algn="ctr"/>
            <a:r>
              <a:rPr lang="en-PH" sz="2000" b="1" dirty="0">
                <a:solidFill>
                  <a:schemeClr val="bg1"/>
                </a:solidFill>
                <a:latin typeface="Graphik Bold" panose="020B0803030202060203" pitchFamily="34" charset="0"/>
              </a:rPr>
              <a:t>KATE</a:t>
            </a:r>
            <a:endParaRPr lang="en-PH" b="1" dirty="0">
              <a:solidFill>
                <a:schemeClr val="bg1"/>
              </a:solidFill>
              <a:latin typeface="Graphik Light" panose="020B0403030202060203" pitchFamily="34" charset="0"/>
            </a:endParaRPr>
          </a:p>
        </p:txBody>
      </p:sp>
      <p:pic>
        <p:nvPicPr>
          <p:cNvPr id="7" name="Picture 6" descr="Icon&#10;&#10;Description automatically generated">
            <a:extLst>
              <a:ext uri="{FF2B5EF4-FFF2-40B4-BE49-F238E27FC236}">
                <a16:creationId xmlns:a16="http://schemas.microsoft.com/office/drawing/2014/main" id="{518FB587-C788-4C12-B065-B18808669C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7281" y="3850141"/>
            <a:ext cx="1323851" cy="1267123"/>
          </a:xfrm>
          <a:prstGeom prst="rect">
            <a:avLst/>
          </a:prstGeom>
        </p:spPr>
      </p:pic>
      <p:pic>
        <p:nvPicPr>
          <p:cNvPr id="14" name="Picture 6" descr="Start-Up in 2020 | Drama korea, Korean drama list, Korean drama movies">
            <a:extLst>
              <a:ext uri="{FF2B5EF4-FFF2-40B4-BE49-F238E27FC236}">
                <a16:creationId xmlns:a16="http://schemas.microsoft.com/office/drawing/2014/main" id="{AEF9BB04-A438-4991-807F-196EC1FA8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9339" y="3542449"/>
            <a:ext cx="1683735" cy="2216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9616BF5-DED9-4BB6-8356-7E402C77F9F2}"/>
              </a:ext>
            </a:extLst>
          </p:cNvPr>
          <p:cNvSpPr/>
          <p:nvPr/>
        </p:nvSpPr>
        <p:spPr>
          <a:xfrm>
            <a:off x="740906" y="378823"/>
            <a:ext cx="6639607" cy="26898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15">
            <a:extLst>
              <a:ext uri="{FF2B5EF4-FFF2-40B4-BE49-F238E27FC236}">
                <a16:creationId xmlns:a16="http://schemas.microsoft.com/office/drawing/2014/main" id="{0D40EB0F-E3C2-4CA1-8E1D-DD21D179C5E4}"/>
              </a:ext>
            </a:extLst>
          </p:cNvPr>
          <p:cNvSpPr/>
          <p:nvPr/>
        </p:nvSpPr>
        <p:spPr>
          <a:xfrm>
            <a:off x="740905" y="3305648"/>
            <a:ext cx="6639607" cy="26898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F57EFA1F-5E54-4A2F-A68A-85637FD77860}"/>
              </a:ext>
            </a:extLst>
          </p:cNvPr>
          <p:cNvSpPr/>
          <p:nvPr/>
        </p:nvSpPr>
        <p:spPr>
          <a:xfrm rot="5400000">
            <a:off x="5736208" y="2951704"/>
            <a:ext cx="676565" cy="7078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Picture 4" descr="Netflix's 'The Umbrella Academy' carves new niche in superhero television -  The Tufts Daily">
            <a:extLst>
              <a:ext uri="{FF2B5EF4-FFF2-40B4-BE49-F238E27FC236}">
                <a16:creationId xmlns:a16="http://schemas.microsoft.com/office/drawing/2014/main" id="{4EA3E020-4DAA-4393-9A77-68A1D207C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761" y="4409515"/>
            <a:ext cx="950460" cy="134918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60664B9-2CAE-4FCA-98C2-5F4F89499B12}"/>
              </a:ext>
            </a:extLst>
          </p:cNvPr>
          <p:cNvSpPr/>
          <p:nvPr/>
        </p:nvSpPr>
        <p:spPr>
          <a:xfrm>
            <a:off x="4878315" y="4041737"/>
            <a:ext cx="2731460" cy="261610"/>
          </a:xfrm>
          <a:prstGeom prst="rect">
            <a:avLst/>
          </a:prstGeom>
        </p:spPr>
        <p:txBody>
          <a:bodyPr wrap="square">
            <a:spAutoFit/>
          </a:bodyPr>
          <a:lstStyle/>
          <a:p>
            <a:pPr algn="ctr"/>
            <a:r>
              <a:rPr lang="en-PH" sz="1100" i="1" dirty="0">
                <a:solidFill>
                  <a:schemeClr val="bg1"/>
                </a:solidFill>
                <a:latin typeface="Graphik Bold" panose="020B0803030202060203" pitchFamily="34" charset="0"/>
              </a:rPr>
              <a:t>RECOMMENDATION:</a:t>
            </a:r>
            <a:endParaRPr lang="en-PH" sz="1050" i="1" dirty="0">
              <a:solidFill>
                <a:schemeClr val="bg1"/>
              </a:solidFill>
              <a:latin typeface="Graphik Light" panose="020B0403030202060203" pitchFamily="34" charset="0"/>
            </a:endParaRPr>
          </a:p>
        </p:txBody>
      </p:sp>
      <p:sp>
        <p:nvSpPr>
          <p:cNvPr id="24" name="Rectangle 23">
            <a:extLst>
              <a:ext uri="{FF2B5EF4-FFF2-40B4-BE49-F238E27FC236}">
                <a16:creationId xmlns:a16="http://schemas.microsoft.com/office/drawing/2014/main" id="{1ECD5152-3C3E-4A02-AEF3-B9E48E021A36}"/>
              </a:ext>
            </a:extLst>
          </p:cNvPr>
          <p:cNvSpPr/>
          <p:nvPr/>
        </p:nvSpPr>
        <p:spPr>
          <a:xfrm>
            <a:off x="7609775" y="2586995"/>
            <a:ext cx="4363979" cy="1200329"/>
          </a:xfrm>
          <a:prstGeom prst="rect">
            <a:avLst/>
          </a:prstGeom>
        </p:spPr>
        <p:txBody>
          <a:bodyPr wrap="square">
            <a:spAutoFit/>
          </a:bodyPr>
          <a:lstStyle/>
          <a:p>
            <a:pPr algn="r"/>
            <a:r>
              <a:rPr lang="en-PH" sz="3600" dirty="0">
                <a:solidFill>
                  <a:schemeClr val="tx1">
                    <a:lumMod val="75000"/>
                    <a:lumOff val="25000"/>
                  </a:schemeClr>
                </a:solidFill>
                <a:latin typeface="Graphik Bold" panose="020B0803030202060203" pitchFamily="34" charset="0"/>
              </a:rPr>
              <a:t>COLLABORATIVE FILTERING</a:t>
            </a:r>
            <a:endParaRPr lang="en-PH" sz="3200" dirty="0">
              <a:solidFill>
                <a:schemeClr val="tx1">
                  <a:lumMod val="75000"/>
                  <a:lumOff val="25000"/>
                </a:schemeClr>
              </a:solidFill>
              <a:latin typeface="Graphik Light" panose="020B0403030202060203" pitchFamily="34" charset="0"/>
            </a:endParaRPr>
          </a:p>
        </p:txBody>
      </p:sp>
      <p:sp>
        <p:nvSpPr>
          <p:cNvPr id="25" name="TextBox 24">
            <a:extLst>
              <a:ext uri="{FF2B5EF4-FFF2-40B4-BE49-F238E27FC236}">
                <a16:creationId xmlns:a16="http://schemas.microsoft.com/office/drawing/2014/main" id="{4150A2D9-F929-4425-A69A-A3611E79BB20}"/>
              </a:ext>
            </a:extLst>
          </p:cNvPr>
          <p:cNvSpPr txBox="1"/>
          <p:nvPr/>
        </p:nvSpPr>
        <p:spPr>
          <a:xfrm>
            <a:off x="8811711" y="5996216"/>
            <a:ext cx="2698750" cy="338554"/>
          </a:xfrm>
          <a:prstGeom prst="rect">
            <a:avLst/>
          </a:prstGeom>
          <a:solidFill>
            <a:srgbClr val="DF5BB6"/>
          </a:solidFill>
          <a:ln>
            <a:noFill/>
          </a:ln>
        </p:spPr>
        <p:txBody>
          <a:bodyPr wrap="square" rtlCol="0">
            <a:spAutoFit/>
          </a:bodyPr>
          <a:lstStyle/>
          <a:p>
            <a:pPr algn="r"/>
            <a:r>
              <a:rPr lang="en-US" sz="1600" b="1" i="1" dirty="0">
                <a:solidFill>
                  <a:schemeClr val="bg1"/>
                </a:solidFill>
              </a:rPr>
              <a:t>WHATIS.TECHTARGET.COM</a:t>
            </a:r>
          </a:p>
        </p:txBody>
      </p:sp>
      <p:sp>
        <p:nvSpPr>
          <p:cNvPr id="20" name="TextBox 19">
            <a:extLst>
              <a:ext uri="{FF2B5EF4-FFF2-40B4-BE49-F238E27FC236}">
                <a16:creationId xmlns:a16="http://schemas.microsoft.com/office/drawing/2014/main" id="{739D7D2F-FD05-42D0-BA44-50F0052C2CAA}"/>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389089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1000"/>
                                        <p:tgtEl>
                                          <p:spTgt spid="1030"/>
                                        </p:tgtEl>
                                      </p:cBhvr>
                                    </p:animEffect>
                                    <p:anim calcmode="lin" valueType="num">
                                      <p:cBhvr>
                                        <p:cTn id="23" dur="1000" fill="hold"/>
                                        <p:tgtEl>
                                          <p:spTgt spid="1030"/>
                                        </p:tgtEl>
                                        <p:attrNameLst>
                                          <p:attrName>ppt_x</p:attrName>
                                        </p:attrNameLst>
                                      </p:cBhvr>
                                      <p:tavLst>
                                        <p:tav tm="0">
                                          <p:val>
                                            <p:strVal val="#ppt_x"/>
                                          </p:val>
                                        </p:tav>
                                        <p:tav tm="100000">
                                          <p:val>
                                            <p:strVal val="#ppt_x"/>
                                          </p:val>
                                        </p:tav>
                                      </p:tavLst>
                                    </p:anim>
                                    <p:anim calcmode="lin" valueType="num">
                                      <p:cBhvr>
                                        <p:cTn id="24" dur="1000" fill="hold"/>
                                        <p:tgtEl>
                                          <p:spTgt spid="103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1000"/>
                                        <p:tgtEl>
                                          <p:spTgt spid="1028"/>
                                        </p:tgtEl>
                                      </p:cBhvr>
                                    </p:animEffect>
                                    <p:anim calcmode="lin" valueType="num">
                                      <p:cBhvr>
                                        <p:cTn id="28" dur="1000" fill="hold"/>
                                        <p:tgtEl>
                                          <p:spTgt spid="1028"/>
                                        </p:tgtEl>
                                        <p:attrNameLst>
                                          <p:attrName>ppt_x</p:attrName>
                                        </p:attrNameLst>
                                      </p:cBhvr>
                                      <p:tavLst>
                                        <p:tav tm="0">
                                          <p:val>
                                            <p:strVal val="#ppt_x"/>
                                          </p:val>
                                        </p:tav>
                                        <p:tav tm="100000">
                                          <p:val>
                                            <p:strVal val="#ppt_x"/>
                                          </p:val>
                                        </p:tav>
                                      </p:tavLst>
                                    </p:anim>
                                    <p:anim calcmode="lin" valueType="num">
                                      <p:cBhvr>
                                        <p:cTn id="2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1000"/>
                                        <p:tgtEl>
                                          <p:spTgt spid="21"/>
                                        </p:tgtEl>
                                      </p:cBhvr>
                                    </p:animEffect>
                                    <p:anim calcmode="lin" valueType="num">
                                      <p:cBhvr>
                                        <p:cTn id="88" dur="1000" fill="hold"/>
                                        <p:tgtEl>
                                          <p:spTgt spid="21"/>
                                        </p:tgtEl>
                                        <p:attrNameLst>
                                          <p:attrName>ppt_x</p:attrName>
                                        </p:attrNameLst>
                                      </p:cBhvr>
                                      <p:tavLst>
                                        <p:tav tm="0">
                                          <p:val>
                                            <p:strVal val="#ppt_x"/>
                                          </p:val>
                                        </p:tav>
                                        <p:tav tm="100000">
                                          <p:val>
                                            <p:strVal val="#ppt_x"/>
                                          </p:val>
                                        </p:tav>
                                      </p:tavLst>
                                    </p:anim>
                                    <p:anim calcmode="lin" valueType="num">
                                      <p:cBhvr>
                                        <p:cTn id="8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P spid="17" grpId="0" animBg="1"/>
      <p:bldP spid="10" grpId="0"/>
      <p:bldP spid="11" grpId="0"/>
      <p:bldP spid="15" grpId="0" animBg="1"/>
      <p:bldP spid="16" grpId="0" animBg="1"/>
      <p:bldP spid="19" grpId="0" animBg="1"/>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B9279C1-059A-47DB-BB1A-D69CBE1658E8}"/>
              </a:ext>
            </a:extLst>
          </p:cNvPr>
          <p:cNvSpPr/>
          <p:nvPr/>
        </p:nvSpPr>
        <p:spPr>
          <a:xfrm>
            <a:off x="3102846" y="368912"/>
            <a:ext cx="1991667" cy="24888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8" descr="Is 'Extraordinary You' available to watch on Netflix in Australia or New  Zealand? - NewOnNetflixANZ">
            <a:extLst>
              <a:ext uri="{FF2B5EF4-FFF2-40B4-BE49-F238E27FC236}">
                <a16:creationId xmlns:a16="http://schemas.microsoft.com/office/drawing/2014/main" id="{D62B21AA-9E2F-42BE-B420-59485EFD1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05" y="666206"/>
            <a:ext cx="1515768" cy="20091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3ECBD-7524-42D6-83F9-8E2138005383}"/>
              </a:ext>
            </a:extLst>
          </p:cNvPr>
          <p:cNvSpPr/>
          <p:nvPr/>
        </p:nvSpPr>
        <p:spPr>
          <a:xfrm>
            <a:off x="1093605" y="4511862"/>
            <a:ext cx="2235200" cy="404872"/>
          </a:xfrm>
          <a:prstGeom prst="rect">
            <a:avLst/>
          </a:prstGeom>
        </p:spPr>
        <p:txBody>
          <a:bodyPr wrap="square">
            <a:spAutoFit/>
          </a:bodyPr>
          <a:lstStyle/>
          <a:p>
            <a:pPr algn="ctr"/>
            <a:r>
              <a:rPr lang="en-PH" sz="2000" b="1" dirty="0">
                <a:solidFill>
                  <a:schemeClr val="bg1"/>
                </a:solidFill>
                <a:latin typeface="Graphik Bold" panose="020B0803030202060203" pitchFamily="34" charset="0"/>
              </a:rPr>
              <a:t>KATE</a:t>
            </a:r>
            <a:endParaRPr lang="en-PH" b="1" dirty="0">
              <a:solidFill>
                <a:schemeClr val="bg1"/>
              </a:solidFill>
              <a:latin typeface="Graphik Light" panose="020B0403030202060203" pitchFamily="34" charset="0"/>
            </a:endParaRPr>
          </a:p>
        </p:txBody>
      </p:sp>
      <p:pic>
        <p:nvPicPr>
          <p:cNvPr id="6" name="Picture 5" descr="Icon&#10;&#10;Description automatically generated">
            <a:extLst>
              <a:ext uri="{FF2B5EF4-FFF2-40B4-BE49-F238E27FC236}">
                <a16:creationId xmlns:a16="http://schemas.microsoft.com/office/drawing/2014/main" id="{181A7564-6212-48AB-B3A1-07B4D1D5C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9979" y="3144746"/>
            <a:ext cx="1323851" cy="1267123"/>
          </a:xfrm>
          <a:prstGeom prst="rect">
            <a:avLst/>
          </a:prstGeom>
        </p:spPr>
      </p:pic>
      <p:pic>
        <p:nvPicPr>
          <p:cNvPr id="7" name="Picture 6" descr="Start-Up in 2020 | Drama korea, Korean drama list, Korean drama movies">
            <a:extLst>
              <a:ext uri="{FF2B5EF4-FFF2-40B4-BE49-F238E27FC236}">
                <a16:creationId xmlns:a16="http://schemas.microsoft.com/office/drawing/2014/main" id="{D72A66D0-CB62-411F-99BE-ECF1AE2CA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805" y="3005428"/>
            <a:ext cx="1515768" cy="19951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03365A3-FFEB-4DD4-B669-24A5AE155155}"/>
              </a:ext>
            </a:extLst>
          </p:cNvPr>
          <p:cNvSpPr/>
          <p:nvPr/>
        </p:nvSpPr>
        <p:spPr>
          <a:xfrm>
            <a:off x="1140361" y="2847702"/>
            <a:ext cx="6436095" cy="232518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31ADE773-D8BE-477C-A776-772D42B57E55}"/>
              </a:ext>
            </a:extLst>
          </p:cNvPr>
          <p:cNvSpPr/>
          <p:nvPr/>
        </p:nvSpPr>
        <p:spPr>
          <a:xfrm>
            <a:off x="7802415" y="2544581"/>
            <a:ext cx="4228476" cy="1200329"/>
          </a:xfrm>
          <a:prstGeom prst="rect">
            <a:avLst/>
          </a:prstGeom>
        </p:spPr>
        <p:txBody>
          <a:bodyPr wrap="square">
            <a:spAutoFit/>
          </a:bodyPr>
          <a:lstStyle/>
          <a:p>
            <a:pPr algn="r"/>
            <a:r>
              <a:rPr lang="en-PH" sz="3600" dirty="0">
                <a:solidFill>
                  <a:schemeClr val="tx1">
                    <a:lumMod val="75000"/>
                    <a:lumOff val="25000"/>
                  </a:schemeClr>
                </a:solidFill>
                <a:latin typeface="Graphik Bold" panose="020B0803030202060203" pitchFamily="34" charset="0"/>
              </a:rPr>
              <a:t>CONTENT-BASED </a:t>
            </a:r>
          </a:p>
          <a:p>
            <a:pPr algn="r"/>
            <a:r>
              <a:rPr lang="en-PH" sz="3600" dirty="0">
                <a:solidFill>
                  <a:schemeClr val="tx1">
                    <a:lumMod val="75000"/>
                    <a:lumOff val="25000"/>
                  </a:schemeClr>
                </a:solidFill>
                <a:latin typeface="Graphik Bold" panose="020B0803030202060203" pitchFamily="34" charset="0"/>
              </a:rPr>
              <a:t>FILTERING</a:t>
            </a:r>
            <a:endParaRPr lang="en-PH" sz="3200" dirty="0">
              <a:solidFill>
                <a:schemeClr val="tx1">
                  <a:lumMod val="75000"/>
                  <a:lumOff val="25000"/>
                </a:schemeClr>
              </a:solidFill>
              <a:latin typeface="Graphik Light" panose="020B0403030202060203" pitchFamily="34" charset="0"/>
            </a:endParaRPr>
          </a:p>
        </p:txBody>
      </p:sp>
      <p:sp>
        <p:nvSpPr>
          <p:cNvPr id="10" name="Arrow: Right 9">
            <a:extLst>
              <a:ext uri="{FF2B5EF4-FFF2-40B4-BE49-F238E27FC236}">
                <a16:creationId xmlns:a16="http://schemas.microsoft.com/office/drawing/2014/main" id="{01502141-D158-4F16-B109-20EAC55E5AD2}"/>
              </a:ext>
            </a:extLst>
          </p:cNvPr>
          <p:cNvSpPr/>
          <p:nvPr/>
        </p:nvSpPr>
        <p:spPr>
          <a:xfrm rot="2495112">
            <a:off x="4572905" y="2479181"/>
            <a:ext cx="978741" cy="7078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Rounded Corners 11">
            <a:extLst>
              <a:ext uri="{FF2B5EF4-FFF2-40B4-BE49-F238E27FC236}">
                <a16:creationId xmlns:a16="http://schemas.microsoft.com/office/drawing/2014/main" id="{42A117AC-A5C8-4D1B-89FC-B66329B18B6C}"/>
              </a:ext>
            </a:extLst>
          </p:cNvPr>
          <p:cNvSpPr/>
          <p:nvPr/>
        </p:nvSpPr>
        <p:spPr>
          <a:xfrm>
            <a:off x="5299548" y="3008343"/>
            <a:ext cx="1959428" cy="203691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3" name="Picture 8" descr="Is 'Extraordinary You' available to watch on Netflix in Australia or New  Zealand? - NewOnNetflixANZ">
            <a:extLst>
              <a:ext uri="{FF2B5EF4-FFF2-40B4-BE49-F238E27FC236}">
                <a16:creationId xmlns:a16="http://schemas.microsoft.com/office/drawing/2014/main" id="{607D0226-3496-4724-8D4F-ADAAEC4A1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62" y="3523576"/>
            <a:ext cx="1014199" cy="13443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F72181B-A18E-4629-A3BE-8556BF4C712E}"/>
              </a:ext>
            </a:extLst>
          </p:cNvPr>
          <p:cNvSpPr/>
          <p:nvPr/>
        </p:nvSpPr>
        <p:spPr>
          <a:xfrm>
            <a:off x="4913531" y="3200252"/>
            <a:ext cx="2731460" cy="261610"/>
          </a:xfrm>
          <a:prstGeom prst="rect">
            <a:avLst/>
          </a:prstGeom>
        </p:spPr>
        <p:txBody>
          <a:bodyPr wrap="square">
            <a:spAutoFit/>
          </a:bodyPr>
          <a:lstStyle/>
          <a:p>
            <a:pPr algn="ctr"/>
            <a:r>
              <a:rPr lang="en-PH" sz="1100" i="1" dirty="0">
                <a:solidFill>
                  <a:schemeClr val="bg1"/>
                </a:solidFill>
                <a:latin typeface="Graphik Bold" panose="020B0803030202060203" pitchFamily="34" charset="0"/>
              </a:rPr>
              <a:t>RECOMMENDATION:</a:t>
            </a:r>
            <a:endParaRPr lang="en-PH" sz="1050" i="1" dirty="0">
              <a:solidFill>
                <a:schemeClr val="bg1"/>
              </a:solidFill>
              <a:latin typeface="Graphik Light" panose="020B0403030202060203" pitchFamily="34" charset="0"/>
            </a:endParaRPr>
          </a:p>
        </p:txBody>
      </p:sp>
      <p:sp>
        <p:nvSpPr>
          <p:cNvPr id="15" name="TextBox 14">
            <a:extLst>
              <a:ext uri="{FF2B5EF4-FFF2-40B4-BE49-F238E27FC236}">
                <a16:creationId xmlns:a16="http://schemas.microsoft.com/office/drawing/2014/main" id="{5996F075-1E7A-4B95-8868-452294B24FF9}"/>
              </a:ext>
            </a:extLst>
          </p:cNvPr>
          <p:cNvSpPr txBox="1"/>
          <p:nvPr/>
        </p:nvSpPr>
        <p:spPr>
          <a:xfrm>
            <a:off x="8811711" y="5996216"/>
            <a:ext cx="2698750" cy="338554"/>
          </a:xfrm>
          <a:prstGeom prst="rect">
            <a:avLst/>
          </a:prstGeom>
          <a:solidFill>
            <a:srgbClr val="DF5BB6"/>
          </a:solidFill>
          <a:ln>
            <a:noFill/>
          </a:ln>
        </p:spPr>
        <p:txBody>
          <a:bodyPr wrap="square" rtlCol="0">
            <a:spAutoFit/>
          </a:bodyPr>
          <a:lstStyle/>
          <a:p>
            <a:pPr algn="r"/>
            <a:r>
              <a:rPr lang="en-US" sz="1600" b="1" i="1" dirty="0">
                <a:solidFill>
                  <a:schemeClr val="bg1"/>
                </a:solidFill>
              </a:rPr>
              <a:t>DEVELOPERS.GOOGLE.COM</a:t>
            </a:r>
          </a:p>
        </p:txBody>
      </p:sp>
      <p:sp>
        <p:nvSpPr>
          <p:cNvPr id="16" name="TextBox 15">
            <a:extLst>
              <a:ext uri="{FF2B5EF4-FFF2-40B4-BE49-F238E27FC236}">
                <a16:creationId xmlns:a16="http://schemas.microsoft.com/office/drawing/2014/main" id="{910FB052-522F-8D2F-D416-9F2055D9079D}"/>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315559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8" grpId="0" animBg="1"/>
      <p:bldP spid="10" grpId="0" animBg="1"/>
      <p:bldP spid="12"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21EDF76-1942-E48E-A8DE-61D9921B398D}"/>
              </a:ext>
            </a:extLst>
          </p:cNvPr>
          <p:cNvSpPr/>
          <p:nvPr/>
        </p:nvSpPr>
        <p:spPr>
          <a:xfrm>
            <a:off x="5103628" y="2477386"/>
            <a:ext cx="744279" cy="669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DC2A01B7-54B8-415C-ACD3-34301902DE6C}"/>
              </a:ext>
            </a:extLst>
          </p:cNvPr>
          <p:cNvSpPr/>
          <p:nvPr/>
        </p:nvSpPr>
        <p:spPr>
          <a:xfrm>
            <a:off x="1149337" y="2006524"/>
            <a:ext cx="3226719" cy="385354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E58D3D7F-205C-4687-906B-46AE3BA2C004}"/>
              </a:ext>
            </a:extLst>
          </p:cNvPr>
          <p:cNvSpPr txBox="1"/>
          <p:nvPr/>
        </p:nvSpPr>
        <p:spPr>
          <a:xfrm>
            <a:off x="1449784" y="541372"/>
            <a:ext cx="9292431" cy="707886"/>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4000" dirty="0">
                <a:solidFill>
                  <a:schemeClr val="tx1">
                    <a:lumMod val="75000"/>
                    <a:lumOff val="25000"/>
                  </a:schemeClr>
                </a:solidFill>
                <a:latin typeface="Graphik Black" panose="020B0A03030202060203" pitchFamily="34" charset="0"/>
              </a:rPr>
              <a:t>HIGH LEVEL PROCESS EXAMPLE</a:t>
            </a:r>
          </a:p>
        </p:txBody>
      </p:sp>
      <p:pic>
        <p:nvPicPr>
          <p:cNvPr id="5" name="Picture 4">
            <a:extLst>
              <a:ext uri="{FF2B5EF4-FFF2-40B4-BE49-F238E27FC236}">
                <a16:creationId xmlns:a16="http://schemas.microsoft.com/office/drawing/2014/main" id="{28CB31B2-B858-4500-B474-4B56AE88E505}"/>
              </a:ext>
            </a:extLst>
          </p:cNvPr>
          <p:cNvPicPr>
            <a:picLocks noChangeAspect="1"/>
          </p:cNvPicPr>
          <p:nvPr/>
        </p:nvPicPr>
        <p:blipFill>
          <a:blip r:embed="rId3"/>
          <a:stretch>
            <a:fillRect/>
          </a:stretch>
        </p:blipFill>
        <p:spPr>
          <a:xfrm>
            <a:off x="1933303" y="1493807"/>
            <a:ext cx="1502228" cy="846631"/>
          </a:xfrm>
          <a:prstGeom prst="rect">
            <a:avLst/>
          </a:prstGeom>
        </p:spPr>
      </p:pic>
      <p:sp>
        <p:nvSpPr>
          <p:cNvPr id="7" name="Rectangle 6">
            <a:extLst>
              <a:ext uri="{FF2B5EF4-FFF2-40B4-BE49-F238E27FC236}">
                <a16:creationId xmlns:a16="http://schemas.microsoft.com/office/drawing/2014/main" id="{10AD5CC7-2664-46E2-B916-6C1962A0C8C9}"/>
              </a:ext>
            </a:extLst>
          </p:cNvPr>
          <p:cNvSpPr/>
          <p:nvPr/>
        </p:nvSpPr>
        <p:spPr>
          <a:xfrm>
            <a:off x="8107486" y="2006524"/>
            <a:ext cx="3226719" cy="385354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C2E7FAD-5745-44F7-B104-D614BF5192E3}"/>
              </a:ext>
            </a:extLst>
          </p:cNvPr>
          <p:cNvSpPr/>
          <p:nvPr/>
        </p:nvSpPr>
        <p:spPr>
          <a:xfrm>
            <a:off x="4678680" y="2006524"/>
            <a:ext cx="3126182" cy="385354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0" name="Table 10">
            <a:extLst>
              <a:ext uri="{FF2B5EF4-FFF2-40B4-BE49-F238E27FC236}">
                <a16:creationId xmlns:a16="http://schemas.microsoft.com/office/drawing/2014/main" id="{F8C1A6A3-84B6-4D23-A186-A9E98191124B}"/>
              </a:ext>
            </a:extLst>
          </p:cNvPr>
          <p:cNvGraphicFramePr>
            <a:graphicFrameLocks noGrp="1"/>
          </p:cNvGraphicFramePr>
          <p:nvPr/>
        </p:nvGraphicFramePr>
        <p:xfrm>
          <a:off x="1354059" y="3211008"/>
          <a:ext cx="2817274" cy="2488353"/>
        </p:xfrm>
        <a:graphic>
          <a:graphicData uri="http://schemas.openxmlformats.org/drawingml/2006/table">
            <a:tbl>
              <a:tblPr firstRow="1" bandRow="1">
                <a:tableStyleId>{8A107856-5554-42FB-B03E-39F5DBC370BA}</a:tableStyleId>
              </a:tblPr>
              <a:tblGrid>
                <a:gridCol w="1408637">
                  <a:extLst>
                    <a:ext uri="{9D8B030D-6E8A-4147-A177-3AD203B41FA5}">
                      <a16:colId xmlns:a16="http://schemas.microsoft.com/office/drawing/2014/main" val="302396816"/>
                    </a:ext>
                  </a:extLst>
                </a:gridCol>
                <a:gridCol w="1408637">
                  <a:extLst>
                    <a:ext uri="{9D8B030D-6E8A-4147-A177-3AD203B41FA5}">
                      <a16:colId xmlns:a16="http://schemas.microsoft.com/office/drawing/2014/main" val="3215791541"/>
                    </a:ext>
                  </a:extLst>
                </a:gridCol>
              </a:tblGrid>
              <a:tr h="506686">
                <a:tc>
                  <a:txBody>
                    <a:bodyPr/>
                    <a:lstStyle/>
                    <a:p>
                      <a:r>
                        <a:rPr lang="en-US" sz="1600" b="0" dirty="0"/>
                        <a:t>Viewing History</a:t>
                      </a:r>
                      <a:endParaRPr lang="en-PH" sz="1600" b="0" dirty="0"/>
                    </a:p>
                  </a:txBody>
                  <a:tcPr/>
                </a:tc>
                <a:tc>
                  <a:txBody>
                    <a:bodyPr/>
                    <a:lstStyle/>
                    <a:p>
                      <a:r>
                        <a:rPr lang="en-US" sz="1600" b="0" dirty="0"/>
                        <a:t>Actors</a:t>
                      </a:r>
                      <a:endParaRPr lang="en-PH" sz="1600" b="0" dirty="0"/>
                    </a:p>
                  </a:txBody>
                  <a:tcPr/>
                </a:tc>
                <a:extLst>
                  <a:ext uri="{0D108BD9-81ED-4DB2-BD59-A6C34878D82A}">
                    <a16:rowId xmlns:a16="http://schemas.microsoft.com/office/drawing/2014/main" val="2962897999"/>
                  </a:ext>
                </a:extLst>
              </a:tr>
              <a:tr h="415713">
                <a:tc>
                  <a:txBody>
                    <a:bodyPr/>
                    <a:lstStyle/>
                    <a:p>
                      <a:r>
                        <a:rPr lang="en-US" sz="1600" b="0" dirty="0"/>
                        <a:t>Ratings</a:t>
                      </a:r>
                      <a:endParaRPr lang="en-PH" sz="1600" b="0" dirty="0"/>
                    </a:p>
                  </a:txBody>
                  <a:tcPr/>
                </a:tc>
                <a:tc>
                  <a:txBody>
                    <a:bodyPr/>
                    <a:lstStyle/>
                    <a:p>
                      <a:r>
                        <a:rPr lang="en-US" sz="1600" b="0" dirty="0"/>
                        <a:t>Release Year</a:t>
                      </a:r>
                      <a:endParaRPr lang="en-PH" sz="1600" b="0" dirty="0"/>
                    </a:p>
                  </a:txBody>
                  <a:tcPr/>
                </a:tc>
                <a:extLst>
                  <a:ext uri="{0D108BD9-81ED-4DB2-BD59-A6C34878D82A}">
                    <a16:rowId xmlns:a16="http://schemas.microsoft.com/office/drawing/2014/main" val="3117906055"/>
                  </a:ext>
                </a:extLst>
              </a:tr>
              <a:tr h="506686">
                <a:tc>
                  <a:txBody>
                    <a:bodyPr/>
                    <a:lstStyle/>
                    <a:p>
                      <a:r>
                        <a:rPr lang="en-US" sz="1600" b="0" dirty="0"/>
                        <a:t>Title</a:t>
                      </a:r>
                      <a:endParaRPr lang="en-PH" sz="1600" b="0" dirty="0"/>
                    </a:p>
                  </a:txBody>
                  <a:tcPr/>
                </a:tc>
                <a:tc>
                  <a:txBody>
                    <a:bodyPr/>
                    <a:lstStyle/>
                    <a:p>
                      <a:r>
                        <a:rPr lang="en-US" sz="1600" b="0" dirty="0"/>
                        <a:t>Time of Day Watched</a:t>
                      </a:r>
                      <a:endParaRPr lang="en-PH" sz="1600" b="0" dirty="0"/>
                    </a:p>
                  </a:txBody>
                  <a:tcPr/>
                </a:tc>
                <a:extLst>
                  <a:ext uri="{0D108BD9-81ED-4DB2-BD59-A6C34878D82A}">
                    <a16:rowId xmlns:a16="http://schemas.microsoft.com/office/drawing/2014/main" val="787059983"/>
                  </a:ext>
                </a:extLst>
              </a:tr>
              <a:tr h="293345">
                <a:tc>
                  <a:txBody>
                    <a:bodyPr/>
                    <a:lstStyle/>
                    <a:p>
                      <a:r>
                        <a:rPr lang="en-US" sz="1600" b="0" dirty="0"/>
                        <a:t>Genre</a:t>
                      </a:r>
                      <a:endParaRPr lang="en-PH" sz="1600" b="0" dirty="0"/>
                    </a:p>
                  </a:txBody>
                  <a:tcPr/>
                </a:tc>
                <a:tc>
                  <a:txBody>
                    <a:bodyPr/>
                    <a:lstStyle/>
                    <a:p>
                      <a:r>
                        <a:rPr lang="en-US" sz="1600" b="0" dirty="0"/>
                        <a:t>Devices</a:t>
                      </a:r>
                      <a:endParaRPr lang="en-PH" sz="1600" b="0" dirty="0"/>
                    </a:p>
                  </a:txBody>
                  <a:tcPr/>
                </a:tc>
                <a:extLst>
                  <a:ext uri="{0D108BD9-81ED-4DB2-BD59-A6C34878D82A}">
                    <a16:rowId xmlns:a16="http://schemas.microsoft.com/office/drawing/2014/main" val="4202264434"/>
                  </a:ext>
                </a:extLst>
              </a:tr>
              <a:tr h="506686">
                <a:tc>
                  <a:txBody>
                    <a:bodyPr/>
                    <a:lstStyle/>
                    <a:p>
                      <a:r>
                        <a:rPr lang="en-US" sz="1600" b="0" dirty="0"/>
                        <a:t>Categories</a:t>
                      </a:r>
                      <a:endParaRPr lang="en-PH" sz="1600" b="0" dirty="0"/>
                    </a:p>
                  </a:txBody>
                  <a:tcPr/>
                </a:tc>
                <a:tc>
                  <a:txBody>
                    <a:bodyPr/>
                    <a:lstStyle/>
                    <a:p>
                      <a:r>
                        <a:rPr lang="en-US" sz="1600" b="0" dirty="0"/>
                        <a:t>How Long You Watch</a:t>
                      </a:r>
                      <a:endParaRPr lang="en-PH" sz="1600" b="0" dirty="0"/>
                    </a:p>
                  </a:txBody>
                  <a:tcPr/>
                </a:tc>
                <a:extLst>
                  <a:ext uri="{0D108BD9-81ED-4DB2-BD59-A6C34878D82A}">
                    <a16:rowId xmlns:a16="http://schemas.microsoft.com/office/drawing/2014/main" val="1336131120"/>
                  </a:ext>
                </a:extLst>
              </a:tr>
            </a:tbl>
          </a:graphicData>
        </a:graphic>
      </p:graphicFrame>
      <p:sp>
        <p:nvSpPr>
          <p:cNvPr id="13" name="Rectangle 12">
            <a:extLst>
              <a:ext uri="{FF2B5EF4-FFF2-40B4-BE49-F238E27FC236}">
                <a16:creationId xmlns:a16="http://schemas.microsoft.com/office/drawing/2014/main" id="{49BF0F7B-1DE1-464A-A96B-945AC431C5A5}"/>
              </a:ext>
            </a:extLst>
          </p:cNvPr>
          <p:cNvSpPr/>
          <p:nvPr/>
        </p:nvSpPr>
        <p:spPr>
          <a:xfrm>
            <a:off x="1667488" y="2626848"/>
            <a:ext cx="2235200" cy="369332"/>
          </a:xfrm>
          <a:prstGeom prst="rect">
            <a:avLst/>
          </a:prstGeom>
        </p:spPr>
        <p:txBody>
          <a:bodyPr wrap="square">
            <a:spAutoFit/>
          </a:bodyPr>
          <a:lstStyle/>
          <a:p>
            <a:pPr algn="ctr"/>
            <a:r>
              <a:rPr lang="en-PH" b="1" dirty="0">
                <a:solidFill>
                  <a:schemeClr val="bg1"/>
                </a:solidFill>
                <a:latin typeface="Graphik Bold" panose="020B0803030202060203" pitchFamily="34" charset="0"/>
              </a:rPr>
              <a:t>DATA SOURCE</a:t>
            </a:r>
            <a:endParaRPr lang="en-PH" sz="1600" b="1" dirty="0">
              <a:solidFill>
                <a:schemeClr val="bg1"/>
              </a:solidFill>
              <a:latin typeface="Graphik Light" panose="020B0403030202060203" pitchFamily="34" charset="0"/>
            </a:endParaRPr>
          </a:p>
        </p:txBody>
      </p:sp>
      <p:pic>
        <p:nvPicPr>
          <p:cNvPr id="14" name="Picture 13">
            <a:extLst>
              <a:ext uri="{FF2B5EF4-FFF2-40B4-BE49-F238E27FC236}">
                <a16:creationId xmlns:a16="http://schemas.microsoft.com/office/drawing/2014/main" id="{E76C3ABD-360C-455C-AD3B-2558DE76979F}"/>
              </a:ext>
            </a:extLst>
          </p:cNvPr>
          <p:cNvPicPr>
            <a:picLocks noChangeAspect="1"/>
          </p:cNvPicPr>
          <p:nvPr/>
        </p:nvPicPr>
        <p:blipFill>
          <a:blip r:embed="rId3"/>
          <a:stretch>
            <a:fillRect/>
          </a:stretch>
        </p:blipFill>
        <p:spPr>
          <a:xfrm>
            <a:off x="8969731" y="1583208"/>
            <a:ext cx="1502228" cy="846631"/>
          </a:xfrm>
          <a:prstGeom prst="rect">
            <a:avLst/>
          </a:prstGeom>
        </p:spPr>
      </p:pic>
      <p:sp>
        <p:nvSpPr>
          <p:cNvPr id="15" name="Rectangle 14">
            <a:extLst>
              <a:ext uri="{FF2B5EF4-FFF2-40B4-BE49-F238E27FC236}">
                <a16:creationId xmlns:a16="http://schemas.microsoft.com/office/drawing/2014/main" id="{C6F0D3BC-B388-4DCF-8A4F-8BAD8EFBE9C8}"/>
              </a:ext>
            </a:extLst>
          </p:cNvPr>
          <p:cNvSpPr/>
          <p:nvPr/>
        </p:nvSpPr>
        <p:spPr>
          <a:xfrm>
            <a:off x="5604463" y="2488348"/>
            <a:ext cx="1778952" cy="646331"/>
          </a:xfrm>
          <a:prstGeom prst="rect">
            <a:avLst/>
          </a:prstGeom>
        </p:spPr>
        <p:txBody>
          <a:bodyPr wrap="square">
            <a:spAutoFit/>
          </a:bodyPr>
          <a:lstStyle/>
          <a:p>
            <a:pPr algn="ctr"/>
            <a:r>
              <a:rPr lang="en-PH" b="1" dirty="0">
                <a:solidFill>
                  <a:schemeClr val="tx1">
                    <a:lumMod val="75000"/>
                    <a:lumOff val="25000"/>
                  </a:schemeClr>
                </a:solidFill>
                <a:latin typeface="Graphik Bold" panose="020B0803030202060203" pitchFamily="34" charset="0"/>
              </a:rPr>
              <a:t>MACHINE LEARNING</a:t>
            </a:r>
            <a:endParaRPr lang="en-PH" sz="1600" b="1" dirty="0">
              <a:solidFill>
                <a:schemeClr val="tx1">
                  <a:lumMod val="75000"/>
                  <a:lumOff val="25000"/>
                </a:schemeClr>
              </a:solidFill>
              <a:latin typeface="Graphik Light" panose="020B0403030202060203" pitchFamily="34" charset="0"/>
            </a:endParaRPr>
          </a:p>
        </p:txBody>
      </p:sp>
      <p:pic>
        <p:nvPicPr>
          <p:cNvPr id="16" name="Picture 4">
            <a:extLst>
              <a:ext uri="{FF2B5EF4-FFF2-40B4-BE49-F238E27FC236}">
                <a16:creationId xmlns:a16="http://schemas.microsoft.com/office/drawing/2014/main" id="{3CFB62BB-09DE-4B40-ACC2-9E92C16647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016" y="2520113"/>
            <a:ext cx="582799" cy="582799"/>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F62E3D48-A741-4EDC-8C6A-8DD8C336A2AB}"/>
              </a:ext>
            </a:extLst>
          </p:cNvPr>
          <p:cNvSpPr/>
          <p:nvPr/>
        </p:nvSpPr>
        <p:spPr>
          <a:xfrm>
            <a:off x="4209868" y="3579351"/>
            <a:ext cx="676565" cy="7078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Arrow: Right 17">
            <a:extLst>
              <a:ext uri="{FF2B5EF4-FFF2-40B4-BE49-F238E27FC236}">
                <a16:creationId xmlns:a16="http://schemas.microsoft.com/office/drawing/2014/main" id="{CF54A556-A6AA-4993-8116-BD82CB35164E}"/>
              </a:ext>
            </a:extLst>
          </p:cNvPr>
          <p:cNvSpPr/>
          <p:nvPr/>
        </p:nvSpPr>
        <p:spPr>
          <a:xfrm>
            <a:off x="7617892" y="3579350"/>
            <a:ext cx="676565" cy="7078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18">
            <a:extLst>
              <a:ext uri="{FF2B5EF4-FFF2-40B4-BE49-F238E27FC236}">
                <a16:creationId xmlns:a16="http://schemas.microsoft.com/office/drawing/2014/main" id="{DB41EB33-E6C0-44DF-9FA9-DD6BC578B39A}"/>
              </a:ext>
            </a:extLst>
          </p:cNvPr>
          <p:cNvSpPr/>
          <p:nvPr/>
        </p:nvSpPr>
        <p:spPr>
          <a:xfrm>
            <a:off x="4876041" y="3498755"/>
            <a:ext cx="2731460" cy="646331"/>
          </a:xfrm>
          <a:prstGeom prst="rect">
            <a:avLst/>
          </a:prstGeom>
        </p:spPr>
        <p:txBody>
          <a:bodyPr wrap="square">
            <a:spAutoFit/>
          </a:bodyPr>
          <a:lstStyle/>
          <a:p>
            <a:pPr algn="ctr"/>
            <a:r>
              <a:rPr lang="en-PH" i="1" dirty="0">
                <a:solidFill>
                  <a:schemeClr val="tx1">
                    <a:lumMod val="75000"/>
                    <a:lumOff val="25000"/>
                  </a:schemeClr>
                </a:solidFill>
                <a:latin typeface="Graphik Bold" panose="020B0803030202060203" pitchFamily="34" charset="0"/>
              </a:rPr>
              <a:t>COLLABORATIVE FILTERING</a:t>
            </a:r>
            <a:endParaRPr lang="en-PH" sz="1600" i="1" dirty="0">
              <a:solidFill>
                <a:schemeClr val="tx1">
                  <a:lumMod val="75000"/>
                  <a:lumOff val="25000"/>
                </a:schemeClr>
              </a:solidFill>
              <a:latin typeface="Graphik Light" panose="020B0403030202060203" pitchFamily="34" charset="0"/>
            </a:endParaRPr>
          </a:p>
        </p:txBody>
      </p:sp>
      <p:sp>
        <p:nvSpPr>
          <p:cNvPr id="20" name="Rectangle 19">
            <a:extLst>
              <a:ext uri="{FF2B5EF4-FFF2-40B4-BE49-F238E27FC236}">
                <a16:creationId xmlns:a16="http://schemas.microsoft.com/office/drawing/2014/main" id="{61838C6B-6B65-4277-AACA-2D817DD51CB9}"/>
              </a:ext>
            </a:extLst>
          </p:cNvPr>
          <p:cNvSpPr/>
          <p:nvPr/>
        </p:nvSpPr>
        <p:spPr>
          <a:xfrm>
            <a:off x="4876041" y="4509162"/>
            <a:ext cx="2731460" cy="646331"/>
          </a:xfrm>
          <a:prstGeom prst="rect">
            <a:avLst/>
          </a:prstGeom>
        </p:spPr>
        <p:txBody>
          <a:bodyPr wrap="square">
            <a:spAutoFit/>
          </a:bodyPr>
          <a:lstStyle/>
          <a:p>
            <a:pPr algn="ctr"/>
            <a:r>
              <a:rPr lang="en-PH" i="1" dirty="0">
                <a:solidFill>
                  <a:schemeClr val="tx1">
                    <a:lumMod val="75000"/>
                    <a:lumOff val="25000"/>
                  </a:schemeClr>
                </a:solidFill>
                <a:latin typeface="Graphik Bold" panose="020B0803030202060203" pitchFamily="34" charset="0"/>
              </a:rPr>
              <a:t>CONTENT-BASED FILTERING</a:t>
            </a:r>
            <a:endParaRPr lang="en-PH" sz="1600" i="1" dirty="0">
              <a:solidFill>
                <a:schemeClr val="tx1">
                  <a:lumMod val="75000"/>
                  <a:lumOff val="25000"/>
                </a:schemeClr>
              </a:solidFill>
              <a:latin typeface="Graphik Light" panose="020B0403030202060203" pitchFamily="34" charset="0"/>
            </a:endParaRPr>
          </a:p>
        </p:txBody>
      </p:sp>
      <p:pic>
        <p:nvPicPr>
          <p:cNvPr id="2054" name="Picture 6" descr="Prototyping a Recommender System Step by Step Part 2: Alternating Least  Square (ALS) Matrix Factorization in Collaborative Filtering | by Kevin  Liao | Towards Data Science">
            <a:extLst>
              <a:ext uri="{FF2B5EF4-FFF2-40B4-BE49-F238E27FC236}">
                <a16:creationId xmlns:a16="http://schemas.microsoft.com/office/drawing/2014/main" id="{C8F82A3F-054C-4178-A8E9-8CDCD8623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457" y="3329764"/>
            <a:ext cx="2861872" cy="163064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83DE1CA-E5F0-40B5-B263-675D3D461E87}"/>
              </a:ext>
            </a:extLst>
          </p:cNvPr>
          <p:cNvSpPr/>
          <p:nvPr/>
        </p:nvSpPr>
        <p:spPr>
          <a:xfrm>
            <a:off x="8603245" y="2488348"/>
            <a:ext cx="2235200" cy="707886"/>
          </a:xfrm>
          <a:prstGeom prst="rect">
            <a:avLst/>
          </a:prstGeom>
        </p:spPr>
        <p:txBody>
          <a:bodyPr wrap="square">
            <a:spAutoFit/>
          </a:bodyPr>
          <a:lstStyle/>
          <a:p>
            <a:pPr algn="ctr"/>
            <a:r>
              <a:rPr lang="en-PH" sz="2000" b="1" dirty="0">
                <a:solidFill>
                  <a:schemeClr val="bg1"/>
                </a:solidFill>
                <a:latin typeface="Graphik Bold" panose="020B0803030202060203" pitchFamily="34" charset="0"/>
              </a:rPr>
              <a:t>DATA CONSUMPTION</a:t>
            </a:r>
            <a:endParaRPr lang="en-PH" b="1" dirty="0">
              <a:solidFill>
                <a:schemeClr val="bg1"/>
              </a:solidFill>
              <a:latin typeface="Graphik Light" panose="020B0403030202060203" pitchFamily="34" charset="0"/>
            </a:endParaRPr>
          </a:p>
        </p:txBody>
      </p:sp>
      <p:sp>
        <p:nvSpPr>
          <p:cNvPr id="23" name="TextBox 22">
            <a:extLst>
              <a:ext uri="{FF2B5EF4-FFF2-40B4-BE49-F238E27FC236}">
                <a16:creationId xmlns:a16="http://schemas.microsoft.com/office/drawing/2014/main" id="{84ABF29B-3C24-BB34-6DF9-CFF5586D0754}"/>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2767853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AC7C9-6B90-4D17-A74A-688217C9710F}"/>
              </a:ext>
            </a:extLst>
          </p:cNvPr>
          <p:cNvSpPr txBox="1"/>
          <p:nvPr/>
        </p:nvSpPr>
        <p:spPr>
          <a:xfrm>
            <a:off x="1449784" y="2721114"/>
            <a:ext cx="9292431" cy="707886"/>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4000" dirty="0">
                <a:solidFill>
                  <a:schemeClr val="tx1">
                    <a:lumMod val="75000"/>
                    <a:lumOff val="25000"/>
                  </a:schemeClr>
                </a:solidFill>
                <a:latin typeface="Graphik Black" panose="020B0A03030202060203" pitchFamily="34" charset="0"/>
              </a:rPr>
              <a:t>DATA SCIENCE APPLICATIONS</a:t>
            </a:r>
          </a:p>
        </p:txBody>
      </p:sp>
      <p:sp>
        <p:nvSpPr>
          <p:cNvPr id="3" name="TextBox 2">
            <a:extLst>
              <a:ext uri="{FF2B5EF4-FFF2-40B4-BE49-F238E27FC236}">
                <a16:creationId xmlns:a16="http://schemas.microsoft.com/office/drawing/2014/main" id="{6B40EE1C-4D21-D93D-D427-0A5229ED9B53}"/>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15927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 Data science project - sentiment analysis">
            <a:extLst>
              <a:ext uri="{FF2B5EF4-FFF2-40B4-BE49-F238E27FC236}">
                <a16:creationId xmlns:a16="http://schemas.microsoft.com/office/drawing/2014/main" id="{D3C69033-D14D-49B0-BC3D-0180AAE00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675" y="761149"/>
            <a:ext cx="10188650" cy="53357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DC2CA8-A244-4337-A82D-A75392D4043C}"/>
              </a:ext>
            </a:extLst>
          </p:cNvPr>
          <p:cNvSpPr txBox="1"/>
          <p:nvPr/>
        </p:nvSpPr>
        <p:spPr>
          <a:xfrm>
            <a:off x="8811711" y="5996216"/>
            <a:ext cx="2698750" cy="338554"/>
          </a:xfrm>
          <a:prstGeom prst="rect">
            <a:avLst/>
          </a:prstGeom>
          <a:solidFill>
            <a:srgbClr val="DF5BB6"/>
          </a:solidFill>
          <a:ln>
            <a:noFill/>
          </a:ln>
        </p:spPr>
        <p:txBody>
          <a:bodyPr wrap="square" rtlCol="0">
            <a:spAutoFit/>
          </a:bodyPr>
          <a:lstStyle/>
          <a:p>
            <a:pPr algn="r"/>
            <a:r>
              <a:rPr lang="en-US" sz="1600" b="1" i="1" dirty="0">
                <a:solidFill>
                  <a:schemeClr val="bg1"/>
                </a:solidFill>
              </a:rPr>
              <a:t>DATA-FLAIR.TRAINING</a:t>
            </a:r>
          </a:p>
        </p:txBody>
      </p:sp>
      <p:sp>
        <p:nvSpPr>
          <p:cNvPr id="4" name="TextBox 3">
            <a:extLst>
              <a:ext uri="{FF2B5EF4-FFF2-40B4-BE49-F238E27FC236}">
                <a16:creationId xmlns:a16="http://schemas.microsoft.com/office/drawing/2014/main" id="{E46FBEF3-A5C6-4325-C7F5-443E1D8A7E70}"/>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278038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606D1B-419C-4457-9A2A-366124DAF58B}"/>
              </a:ext>
            </a:extLst>
          </p:cNvPr>
          <p:cNvPicPr>
            <a:picLocks noChangeAspect="1"/>
          </p:cNvPicPr>
          <p:nvPr/>
        </p:nvPicPr>
        <p:blipFill>
          <a:blip r:embed="rId3"/>
          <a:stretch>
            <a:fillRect/>
          </a:stretch>
        </p:blipFill>
        <p:spPr>
          <a:xfrm>
            <a:off x="1239747" y="885824"/>
            <a:ext cx="9712506" cy="5240655"/>
          </a:xfrm>
          <a:prstGeom prst="rect">
            <a:avLst/>
          </a:prstGeom>
        </p:spPr>
      </p:pic>
      <p:sp>
        <p:nvSpPr>
          <p:cNvPr id="5" name="TextBox 4">
            <a:extLst>
              <a:ext uri="{FF2B5EF4-FFF2-40B4-BE49-F238E27FC236}">
                <a16:creationId xmlns:a16="http://schemas.microsoft.com/office/drawing/2014/main" id="{C72FCD4F-5350-423A-9749-7825C7B5BE13}"/>
              </a:ext>
            </a:extLst>
          </p:cNvPr>
          <p:cNvSpPr txBox="1"/>
          <p:nvPr/>
        </p:nvSpPr>
        <p:spPr>
          <a:xfrm>
            <a:off x="8811711" y="5996216"/>
            <a:ext cx="2698750" cy="338554"/>
          </a:xfrm>
          <a:prstGeom prst="rect">
            <a:avLst/>
          </a:prstGeom>
          <a:solidFill>
            <a:srgbClr val="DF5BB6"/>
          </a:solidFill>
          <a:ln>
            <a:noFill/>
          </a:ln>
        </p:spPr>
        <p:txBody>
          <a:bodyPr wrap="square" rtlCol="0">
            <a:spAutoFit/>
          </a:bodyPr>
          <a:lstStyle/>
          <a:p>
            <a:pPr algn="r"/>
            <a:r>
              <a:rPr lang="en-US" sz="1600" b="1" i="1" dirty="0">
                <a:solidFill>
                  <a:schemeClr val="bg1"/>
                </a:solidFill>
              </a:rPr>
              <a:t>DATA-FLAIR.TRAINING</a:t>
            </a:r>
          </a:p>
        </p:txBody>
      </p:sp>
      <p:sp>
        <p:nvSpPr>
          <p:cNvPr id="6" name="TextBox 5">
            <a:extLst>
              <a:ext uri="{FF2B5EF4-FFF2-40B4-BE49-F238E27FC236}">
                <a16:creationId xmlns:a16="http://schemas.microsoft.com/office/drawing/2014/main" id="{72C135A3-03D2-EF30-15FB-6AB453696D8F}"/>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412034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ython project age and gender detection">
            <a:extLst>
              <a:ext uri="{FF2B5EF4-FFF2-40B4-BE49-F238E27FC236}">
                <a16:creationId xmlns:a16="http://schemas.microsoft.com/office/drawing/2014/main" id="{EC571FB5-0BA6-4ED9-9660-6E13DC3D9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366" y="815975"/>
            <a:ext cx="9979267" cy="5226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A5617A-8DF7-4204-82E1-1E756A0D4AC5}"/>
              </a:ext>
            </a:extLst>
          </p:cNvPr>
          <p:cNvSpPr txBox="1"/>
          <p:nvPr/>
        </p:nvSpPr>
        <p:spPr>
          <a:xfrm>
            <a:off x="8811711" y="5996216"/>
            <a:ext cx="2698750" cy="338554"/>
          </a:xfrm>
          <a:prstGeom prst="rect">
            <a:avLst/>
          </a:prstGeom>
          <a:solidFill>
            <a:srgbClr val="DF5BB6"/>
          </a:solidFill>
          <a:ln>
            <a:noFill/>
          </a:ln>
        </p:spPr>
        <p:txBody>
          <a:bodyPr wrap="square" rtlCol="0">
            <a:spAutoFit/>
          </a:bodyPr>
          <a:lstStyle/>
          <a:p>
            <a:pPr algn="r"/>
            <a:r>
              <a:rPr lang="en-US" sz="1600" b="1" i="1" dirty="0">
                <a:solidFill>
                  <a:schemeClr val="bg1"/>
                </a:solidFill>
              </a:rPr>
              <a:t>DATA-FLAIR.TRAINING</a:t>
            </a:r>
          </a:p>
        </p:txBody>
      </p:sp>
      <p:sp>
        <p:nvSpPr>
          <p:cNvPr id="4" name="TextBox 3">
            <a:extLst>
              <a:ext uri="{FF2B5EF4-FFF2-40B4-BE49-F238E27FC236}">
                <a16:creationId xmlns:a16="http://schemas.microsoft.com/office/drawing/2014/main" id="{4B2F3808-5E6B-8A81-54E6-B50159BF7F67}"/>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311105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ata Science Project Ideas - Driver Drowsiness Detection System">
            <a:extLst>
              <a:ext uri="{FF2B5EF4-FFF2-40B4-BE49-F238E27FC236}">
                <a16:creationId xmlns:a16="http://schemas.microsoft.com/office/drawing/2014/main" id="{CE72BCDD-48B2-48CB-B77C-1414C6F75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872" y="892175"/>
            <a:ext cx="9688255" cy="5073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22CC00-D7C0-4D3B-97C1-C356859ED651}"/>
              </a:ext>
            </a:extLst>
          </p:cNvPr>
          <p:cNvSpPr txBox="1"/>
          <p:nvPr/>
        </p:nvSpPr>
        <p:spPr>
          <a:xfrm>
            <a:off x="8811711" y="5996216"/>
            <a:ext cx="2698750" cy="338554"/>
          </a:xfrm>
          <a:prstGeom prst="rect">
            <a:avLst/>
          </a:prstGeom>
          <a:solidFill>
            <a:srgbClr val="DF5BB6"/>
          </a:solidFill>
          <a:ln>
            <a:noFill/>
          </a:ln>
        </p:spPr>
        <p:txBody>
          <a:bodyPr wrap="square" rtlCol="0">
            <a:spAutoFit/>
          </a:bodyPr>
          <a:lstStyle/>
          <a:p>
            <a:pPr algn="r"/>
            <a:r>
              <a:rPr lang="en-US" sz="1600" b="1" i="1" dirty="0">
                <a:solidFill>
                  <a:schemeClr val="bg1"/>
                </a:solidFill>
              </a:rPr>
              <a:t>DATA-FLAIR.TRAINING</a:t>
            </a:r>
          </a:p>
        </p:txBody>
      </p:sp>
      <p:sp>
        <p:nvSpPr>
          <p:cNvPr id="4" name="TextBox 3">
            <a:extLst>
              <a:ext uri="{FF2B5EF4-FFF2-40B4-BE49-F238E27FC236}">
                <a16:creationId xmlns:a16="http://schemas.microsoft.com/office/drawing/2014/main" id="{911434F1-427B-6480-1AAB-20733CA4148C}"/>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2899072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430173-5C21-3B92-7BDA-8A3681FDA6C8}"/>
              </a:ext>
            </a:extLst>
          </p:cNvPr>
          <p:cNvSpPr/>
          <p:nvPr/>
        </p:nvSpPr>
        <p:spPr>
          <a:xfrm>
            <a:off x="0" y="485775"/>
            <a:ext cx="8039100" cy="1314450"/>
          </a:xfrm>
          <a:prstGeom prst="rect">
            <a:avLst/>
          </a:prstGeom>
          <a:solidFill>
            <a:srgbClr val="EC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F55F81FE-4E91-3C23-B1A7-F03C2460F283}"/>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
        <p:nvSpPr>
          <p:cNvPr id="6" name="TextBox 5">
            <a:extLst>
              <a:ext uri="{FF2B5EF4-FFF2-40B4-BE49-F238E27FC236}">
                <a16:creationId xmlns:a16="http://schemas.microsoft.com/office/drawing/2014/main" id="{7797E4F1-0410-0688-8D20-EAF8CC2FCEDF}"/>
              </a:ext>
            </a:extLst>
          </p:cNvPr>
          <p:cNvSpPr txBox="1"/>
          <p:nvPr/>
        </p:nvSpPr>
        <p:spPr>
          <a:xfrm>
            <a:off x="942974" y="2130594"/>
            <a:ext cx="10448926" cy="1200329"/>
          </a:xfrm>
          <a:prstGeom prst="rect">
            <a:avLst/>
          </a:prstGeom>
          <a:noFill/>
        </p:spPr>
        <p:txBody>
          <a:bodyPr wrap="square" rtlCol="0">
            <a:spAutoFit/>
          </a:bodyPr>
          <a:lstStyle/>
          <a:p>
            <a:pPr marL="571500" indent="-571500">
              <a:buFont typeface="Arial" panose="020B0604020202020204" pitchFamily="34" charset="0"/>
              <a:buChar char="•"/>
            </a:pPr>
            <a:r>
              <a:rPr lang="en-US" sz="3600" b="1" dirty="0">
                <a:solidFill>
                  <a:srgbClr val="DF5BB6"/>
                </a:solidFill>
                <a:latin typeface="Graphik Bold" panose="020B0803030202060203" pitchFamily="34" charset="0"/>
              </a:rPr>
              <a:t>DATA SCIENCE METHODOLOGY</a:t>
            </a:r>
          </a:p>
          <a:p>
            <a:pPr marL="571500" indent="-571500">
              <a:buFont typeface="Arial" panose="020B0604020202020204" pitchFamily="34" charset="0"/>
              <a:buChar char="•"/>
            </a:pPr>
            <a:r>
              <a:rPr lang="en-PH" sz="3600" b="1" dirty="0">
                <a:solidFill>
                  <a:schemeClr val="bg2">
                    <a:lumMod val="50000"/>
                  </a:schemeClr>
                </a:solidFill>
                <a:latin typeface="Graphik Bold" panose="020B0803030202060203" pitchFamily="34" charset="0"/>
              </a:rPr>
              <a:t>PYTHON SYNTAX</a:t>
            </a:r>
          </a:p>
        </p:txBody>
      </p:sp>
      <p:sp>
        <p:nvSpPr>
          <p:cNvPr id="4" name="TextBox 3">
            <a:extLst>
              <a:ext uri="{FF2B5EF4-FFF2-40B4-BE49-F238E27FC236}">
                <a16:creationId xmlns:a16="http://schemas.microsoft.com/office/drawing/2014/main" id="{8CCCE67F-D9AD-096F-9FCA-EF4947676E9F}"/>
              </a:ext>
            </a:extLst>
          </p:cNvPr>
          <p:cNvSpPr txBox="1"/>
          <p:nvPr/>
        </p:nvSpPr>
        <p:spPr>
          <a:xfrm>
            <a:off x="914401" y="716429"/>
            <a:ext cx="7105649" cy="830997"/>
          </a:xfrm>
          <a:prstGeom prst="rect">
            <a:avLst/>
          </a:prstGeom>
          <a:noFill/>
        </p:spPr>
        <p:txBody>
          <a:bodyPr wrap="square" rtlCol="0">
            <a:spAutoFit/>
          </a:bodyPr>
          <a:lstStyle/>
          <a:p>
            <a:r>
              <a:rPr lang="en-US" sz="4800" b="1" dirty="0">
                <a:solidFill>
                  <a:schemeClr val="tx1">
                    <a:lumMod val="75000"/>
                    <a:lumOff val="25000"/>
                  </a:schemeClr>
                </a:solidFill>
                <a:latin typeface="Graphik Bold" panose="020B0803030202060203" pitchFamily="34" charset="0"/>
              </a:rPr>
              <a:t>SESSION 2 OUTLINE</a:t>
            </a:r>
            <a:endParaRPr lang="en-PH" sz="4800" b="1" dirty="0">
              <a:solidFill>
                <a:schemeClr val="tx1">
                  <a:lumMod val="75000"/>
                  <a:lumOff val="25000"/>
                </a:schemeClr>
              </a:solidFill>
              <a:latin typeface="Graphik Bold" panose="020B0803030202060203" pitchFamily="34" charset="0"/>
            </a:endParaRPr>
          </a:p>
        </p:txBody>
      </p:sp>
    </p:spTree>
    <p:extLst>
      <p:ext uri="{BB962C8B-B14F-4D97-AF65-F5344CB8AC3E}">
        <p14:creationId xmlns:p14="http://schemas.microsoft.com/office/powerpoint/2010/main" val="568522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AC7C9-6B90-4D17-A74A-688217C9710F}"/>
              </a:ext>
            </a:extLst>
          </p:cNvPr>
          <p:cNvSpPr txBox="1"/>
          <p:nvPr/>
        </p:nvSpPr>
        <p:spPr>
          <a:xfrm>
            <a:off x="1449784" y="2274547"/>
            <a:ext cx="9292431"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4000" dirty="0">
                <a:solidFill>
                  <a:schemeClr val="tx1">
                    <a:lumMod val="75000"/>
                    <a:lumOff val="25000"/>
                  </a:schemeClr>
                </a:solidFill>
                <a:latin typeface="Graphik Black" panose="020B0A03030202060203" pitchFamily="34" charset="0"/>
              </a:rPr>
              <a:t>DATA SCIENCE IN DIFFERENT INDUSTRIES</a:t>
            </a:r>
          </a:p>
        </p:txBody>
      </p:sp>
      <p:sp>
        <p:nvSpPr>
          <p:cNvPr id="3" name="TextBox 2">
            <a:extLst>
              <a:ext uri="{FF2B5EF4-FFF2-40B4-BE49-F238E27FC236}">
                <a16:creationId xmlns:a16="http://schemas.microsoft.com/office/drawing/2014/main" id="{57EB4DB7-8CFC-78E7-F2CD-E285C5D6680A}"/>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3646379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ata Science in Healthcare - 6 Must Read Use Cases - TechVidvan">
            <a:extLst>
              <a:ext uri="{FF2B5EF4-FFF2-40B4-BE49-F238E27FC236}">
                <a16:creationId xmlns:a16="http://schemas.microsoft.com/office/drawing/2014/main" id="{D9FF75BE-E762-FE5F-6834-F095A747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695" y="468022"/>
            <a:ext cx="9818737" cy="51419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BD7B83-5AB4-9E28-50DF-7A84B50ACFE3}"/>
              </a:ext>
            </a:extLst>
          </p:cNvPr>
          <p:cNvSpPr txBox="1"/>
          <p:nvPr/>
        </p:nvSpPr>
        <p:spPr>
          <a:xfrm>
            <a:off x="9027041" y="5698504"/>
            <a:ext cx="2483419" cy="584775"/>
          </a:xfrm>
          <a:prstGeom prst="rect">
            <a:avLst/>
          </a:prstGeom>
          <a:solidFill>
            <a:srgbClr val="F446A1"/>
          </a:solidFill>
          <a:ln>
            <a:noFill/>
          </a:ln>
        </p:spPr>
        <p:txBody>
          <a:bodyPr wrap="square" rtlCol="0">
            <a:spAutoFit/>
          </a:bodyPr>
          <a:lstStyle/>
          <a:p>
            <a:pPr algn="r"/>
            <a:r>
              <a:rPr lang="en-US" sz="1600" b="1" i="1" dirty="0">
                <a:solidFill>
                  <a:schemeClr val="bg1"/>
                </a:solidFill>
              </a:rPr>
              <a:t>GOOGLE IMAGES: “DATA SCIENCE MEDICINE”</a:t>
            </a:r>
          </a:p>
        </p:txBody>
      </p:sp>
      <p:sp>
        <p:nvSpPr>
          <p:cNvPr id="6" name="TextBox 5">
            <a:extLst>
              <a:ext uri="{FF2B5EF4-FFF2-40B4-BE49-F238E27FC236}">
                <a16:creationId xmlns:a16="http://schemas.microsoft.com/office/drawing/2014/main" id="{ACB2D297-C2FC-F2F5-7219-89A3ACCB0534}"/>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2800459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B22A8B-1F39-4897-5FB1-D38FAB684D3A}"/>
              </a:ext>
            </a:extLst>
          </p:cNvPr>
          <p:cNvSpPr txBox="1"/>
          <p:nvPr/>
        </p:nvSpPr>
        <p:spPr>
          <a:xfrm>
            <a:off x="9027041" y="5698504"/>
            <a:ext cx="2483419" cy="584775"/>
          </a:xfrm>
          <a:prstGeom prst="rect">
            <a:avLst/>
          </a:prstGeom>
          <a:solidFill>
            <a:srgbClr val="DF5BB6"/>
          </a:solidFill>
          <a:ln>
            <a:noFill/>
          </a:ln>
        </p:spPr>
        <p:txBody>
          <a:bodyPr wrap="square" rtlCol="0">
            <a:spAutoFit/>
          </a:bodyPr>
          <a:lstStyle/>
          <a:p>
            <a:pPr algn="r"/>
            <a:r>
              <a:rPr lang="en-US" sz="1600" b="1" i="1" dirty="0">
                <a:solidFill>
                  <a:schemeClr val="bg1"/>
                </a:solidFill>
              </a:rPr>
              <a:t>GOOGLE IMAGES: “DATA SCIENCE FINANCE”</a:t>
            </a:r>
          </a:p>
        </p:txBody>
      </p:sp>
      <p:pic>
        <p:nvPicPr>
          <p:cNvPr id="8194" name="Picture 2" descr="Data Science in Finance - Explore 7 astonishing use cases of finance -  TechVidvan">
            <a:extLst>
              <a:ext uri="{FF2B5EF4-FFF2-40B4-BE49-F238E27FC236}">
                <a16:creationId xmlns:a16="http://schemas.microsoft.com/office/drawing/2014/main" id="{069B53F6-1187-E739-342E-B88F7C2DD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736" y="372140"/>
            <a:ext cx="9948529" cy="52099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80EA44-B667-2933-A8D0-69BA3A9B0D87}"/>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547176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ata Science in Education - A much-awaited revolution - TechVidvan">
            <a:extLst>
              <a:ext uri="{FF2B5EF4-FFF2-40B4-BE49-F238E27FC236}">
                <a16:creationId xmlns:a16="http://schemas.microsoft.com/office/drawing/2014/main" id="{3182A75C-6EF4-78EA-97B7-D6940CEF5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240" y="552893"/>
            <a:ext cx="9311520" cy="4876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F939F-5A9E-F63A-9691-CEF90965F0EB}"/>
              </a:ext>
            </a:extLst>
          </p:cNvPr>
          <p:cNvSpPr txBox="1"/>
          <p:nvPr/>
        </p:nvSpPr>
        <p:spPr>
          <a:xfrm>
            <a:off x="9027041" y="5698504"/>
            <a:ext cx="2483419" cy="584775"/>
          </a:xfrm>
          <a:prstGeom prst="rect">
            <a:avLst/>
          </a:prstGeom>
          <a:solidFill>
            <a:srgbClr val="DF5BB6"/>
          </a:solidFill>
          <a:ln>
            <a:noFill/>
          </a:ln>
        </p:spPr>
        <p:txBody>
          <a:bodyPr wrap="square" rtlCol="0">
            <a:spAutoFit/>
          </a:bodyPr>
          <a:lstStyle/>
          <a:p>
            <a:pPr algn="r"/>
            <a:r>
              <a:rPr lang="en-US" sz="1600" b="1" i="1" dirty="0">
                <a:solidFill>
                  <a:schemeClr val="bg1"/>
                </a:solidFill>
              </a:rPr>
              <a:t>GOOGLE IMAGES: “DATA SCIENCE EDUCATION”</a:t>
            </a:r>
          </a:p>
        </p:txBody>
      </p:sp>
      <p:sp>
        <p:nvSpPr>
          <p:cNvPr id="4" name="TextBox 3">
            <a:extLst>
              <a:ext uri="{FF2B5EF4-FFF2-40B4-BE49-F238E27FC236}">
                <a16:creationId xmlns:a16="http://schemas.microsoft.com/office/drawing/2014/main" id="{F390E8A1-AEF5-9CDE-0FBB-88F1EAA7FA58}"/>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4269227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ata Science in Marketing. By providing valuable insight into… | by Tutort  Academy | Medium">
            <a:extLst>
              <a:ext uri="{FF2B5EF4-FFF2-40B4-BE49-F238E27FC236}">
                <a16:creationId xmlns:a16="http://schemas.microsoft.com/office/drawing/2014/main" id="{94AF6438-93A5-1A94-EE3B-E6937124C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144" y="372140"/>
            <a:ext cx="9371713" cy="52715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60F0DD-8F32-7FCE-AF80-8EE538DFC404}"/>
              </a:ext>
            </a:extLst>
          </p:cNvPr>
          <p:cNvSpPr txBox="1"/>
          <p:nvPr/>
        </p:nvSpPr>
        <p:spPr>
          <a:xfrm>
            <a:off x="9027041" y="5698504"/>
            <a:ext cx="2483419" cy="584775"/>
          </a:xfrm>
          <a:prstGeom prst="rect">
            <a:avLst/>
          </a:prstGeom>
          <a:solidFill>
            <a:srgbClr val="DF5BB6"/>
          </a:solidFill>
          <a:ln>
            <a:noFill/>
          </a:ln>
        </p:spPr>
        <p:txBody>
          <a:bodyPr wrap="square" rtlCol="0">
            <a:spAutoFit/>
          </a:bodyPr>
          <a:lstStyle/>
          <a:p>
            <a:pPr algn="r"/>
            <a:r>
              <a:rPr lang="en-US" sz="1600" b="1" i="1" dirty="0">
                <a:solidFill>
                  <a:schemeClr val="bg1"/>
                </a:solidFill>
              </a:rPr>
              <a:t>GOOGLE IMAGES: “DATA SCIENCE MARKETING”</a:t>
            </a:r>
          </a:p>
        </p:txBody>
      </p:sp>
      <p:sp>
        <p:nvSpPr>
          <p:cNvPr id="4" name="TextBox 3">
            <a:extLst>
              <a:ext uri="{FF2B5EF4-FFF2-40B4-BE49-F238E27FC236}">
                <a16:creationId xmlns:a16="http://schemas.microsoft.com/office/drawing/2014/main" id="{9E27AE71-DC38-D689-AA96-0D347A281612}"/>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2978587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op 10 Data Science Use Cases in Telecom Industry - TechVidvan">
            <a:extLst>
              <a:ext uri="{FF2B5EF4-FFF2-40B4-BE49-F238E27FC236}">
                <a16:creationId xmlns:a16="http://schemas.microsoft.com/office/drawing/2014/main" id="{58892C63-2968-4970-AF26-8F60737C8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693" y="461187"/>
            <a:ext cx="9920614" cy="51953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9DD0F0-898E-E48E-7C1B-43CEA6AF4BE1}"/>
              </a:ext>
            </a:extLst>
          </p:cNvPr>
          <p:cNvSpPr txBox="1"/>
          <p:nvPr/>
        </p:nvSpPr>
        <p:spPr>
          <a:xfrm>
            <a:off x="9027041" y="5698504"/>
            <a:ext cx="2483419" cy="584775"/>
          </a:xfrm>
          <a:prstGeom prst="rect">
            <a:avLst/>
          </a:prstGeom>
          <a:solidFill>
            <a:srgbClr val="DF5BB6"/>
          </a:solidFill>
          <a:ln>
            <a:noFill/>
          </a:ln>
        </p:spPr>
        <p:txBody>
          <a:bodyPr wrap="square" rtlCol="0">
            <a:spAutoFit/>
          </a:bodyPr>
          <a:lstStyle/>
          <a:p>
            <a:pPr algn="r"/>
            <a:r>
              <a:rPr lang="en-US" sz="1600" b="1" i="1" dirty="0">
                <a:solidFill>
                  <a:schemeClr val="bg1"/>
                </a:solidFill>
              </a:rPr>
              <a:t>GOOGLE IMAGES: “DATA SCIENCE TELCO”</a:t>
            </a:r>
          </a:p>
        </p:txBody>
      </p:sp>
      <p:sp>
        <p:nvSpPr>
          <p:cNvPr id="4" name="TextBox 3">
            <a:extLst>
              <a:ext uri="{FF2B5EF4-FFF2-40B4-BE49-F238E27FC236}">
                <a16:creationId xmlns:a16="http://schemas.microsoft.com/office/drawing/2014/main" id="{53CB3BDF-D640-7841-688A-6570A18A78FF}"/>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594987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430173-5C21-3B92-7BDA-8A3681FDA6C8}"/>
              </a:ext>
            </a:extLst>
          </p:cNvPr>
          <p:cNvSpPr/>
          <p:nvPr/>
        </p:nvSpPr>
        <p:spPr>
          <a:xfrm>
            <a:off x="0" y="485775"/>
            <a:ext cx="8039100" cy="1314450"/>
          </a:xfrm>
          <a:prstGeom prst="rect">
            <a:avLst/>
          </a:prstGeom>
          <a:solidFill>
            <a:srgbClr val="EC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F55F81FE-4E91-3C23-B1A7-F03C2460F283}"/>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
        <p:nvSpPr>
          <p:cNvPr id="6" name="TextBox 5">
            <a:extLst>
              <a:ext uri="{FF2B5EF4-FFF2-40B4-BE49-F238E27FC236}">
                <a16:creationId xmlns:a16="http://schemas.microsoft.com/office/drawing/2014/main" id="{7797E4F1-0410-0688-8D20-EAF8CC2FCEDF}"/>
              </a:ext>
            </a:extLst>
          </p:cNvPr>
          <p:cNvSpPr txBox="1"/>
          <p:nvPr/>
        </p:nvSpPr>
        <p:spPr>
          <a:xfrm>
            <a:off x="942974" y="2130594"/>
            <a:ext cx="10448926" cy="1200329"/>
          </a:xfrm>
          <a:prstGeom prst="rect">
            <a:avLst/>
          </a:prstGeom>
          <a:noFill/>
        </p:spPr>
        <p:txBody>
          <a:bodyPr wrap="square" rtlCol="0">
            <a:spAutoFit/>
          </a:bodyPr>
          <a:lstStyle/>
          <a:p>
            <a:pPr marL="571500" indent="-571500">
              <a:buFont typeface="Arial" panose="020B0604020202020204" pitchFamily="34" charset="0"/>
              <a:buChar char="•"/>
            </a:pPr>
            <a:r>
              <a:rPr lang="en-PH" sz="3600" b="1" dirty="0">
                <a:solidFill>
                  <a:schemeClr val="bg2">
                    <a:lumMod val="50000"/>
                  </a:schemeClr>
                </a:solidFill>
                <a:latin typeface="Graphik Bold" panose="020B0803030202060203" pitchFamily="34" charset="0"/>
              </a:rPr>
              <a:t>DATA SCIENCE METHODOLOGY</a:t>
            </a:r>
          </a:p>
          <a:p>
            <a:pPr marL="571500" indent="-571500">
              <a:buFont typeface="Arial" panose="020B0604020202020204" pitchFamily="34" charset="0"/>
              <a:buChar char="•"/>
            </a:pPr>
            <a:r>
              <a:rPr lang="en-PH" sz="3600" b="1" dirty="0">
                <a:solidFill>
                  <a:srgbClr val="DF5BB6"/>
                </a:solidFill>
                <a:latin typeface="Graphik Bold" panose="020B0803030202060203" pitchFamily="34" charset="0"/>
              </a:rPr>
              <a:t>PYTHON SYNTAX</a:t>
            </a:r>
          </a:p>
        </p:txBody>
      </p:sp>
      <p:sp>
        <p:nvSpPr>
          <p:cNvPr id="4" name="TextBox 3">
            <a:extLst>
              <a:ext uri="{FF2B5EF4-FFF2-40B4-BE49-F238E27FC236}">
                <a16:creationId xmlns:a16="http://schemas.microsoft.com/office/drawing/2014/main" id="{8CCCE67F-D9AD-096F-9FCA-EF4947676E9F}"/>
              </a:ext>
            </a:extLst>
          </p:cNvPr>
          <p:cNvSpPr txBox="1"/>
          <p:nvPr/>
        </p:nvSpPr>
        <p:spPr>
          <a:xfrm>
            <a:off x="914401" y="716429"/>
            <a:ext cx="7105649" cy="830997"/>
          </a:xfrm>
          <a:prstGeom prst="rect">
            <a:avLst/>
          </a:prstGeom>
          <a:noFill/>
        </p:spPr>
        <p:txBody>
          <a:bodyPr wrap="square" rtlCol="0">
            <a:spAutoFit/>
          </a:bodyPr>
          <a:lstStyle/>
          <a:p>
            <a:r>
              <a:rPr lang="en-US" sz="4800" b="1" dirty="0">
                <a:solidFill>
                  <a:schemeClr val="tx1">
                    <a:lumMod val="75000"/>
                    <a:lumOff val="25000"/>
                  </a:schemeClr>
                </a:solidFill>
                <a:latin typeface="Graphik Bold" panose="020B0803030202060203" pitchFamily="34" charset="0"/>
              </a:rPr>
              <a:t>SESSION 2 OUTLINE</a:t>
            </a:r>
            <a:endParaRPr lang="en-PH" sz="4800" b="1" dirty="0">
              <a:solidFill>
                <a:schemeClr val="tx1">
                  <a:lumMod val="75000"/>
                  <a:lumOff val="25000"/>
                </a:schemeClr>
              </a:solidFill>
              <a:latin typeface="Graphik Bold" panose="020B0803030202060203" pitchFamily="34" charset="0"/>
            </a:endParaRPr>
          </a:p>
        </p:txBody>
      </p:sp>
    </p:spTree>
    <p:extLst>
      <p:ext uri="{BB962C8B-B14F-4D97-AF65-F5344CB8AC3E}">
        <p14:creationId xmlns:p14="http://schemas.microsoft.com/office/powerpoint/2010/main" val="1440904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6DD815-EB62-727B-296F-9A079117931F}"/>
              </a:ext>
            </a:extLst>
          </p:cNvPr>
          <p:cNvSpPr txBox="1"/>
          <p:nvPr/>
        </p:nvSpPr>
        <p:spPr>
          <a:xfrm>
            <a:off x="1619251" y="2921169"/>
            <a:ext cx="9420224" cy="830997"/>
          </a:xfrm>
          <a:prstGeom prst="rect">
            <a:avLst/>
          </a:prstGeom>
          <a:noFill/>
        </p:spPr>
        <p:txBody>
          <a:bodyPr wrap="square" rtlCol="0">
            <a:spAutoFit/>
          </a:bodyPr>
          <a:lstStyle/>
          <a:p>
            <a:pPr algn="ctr"/>
            <a:r>
              <a:rPr lang="en-US" sz="4800" b="1" dirty="0">
                <a:solidFill>
                  <a:schemeClr val="tx1">
                    <a:lumMod val="75000"/>
                    <a:lumOff val="25000"/>
                  </a:schemeClr>
                </a:solidFill>
                <a:latin typeface="Graphik Bold" panose="020B0803030202060203" pitchFamily="34" charset="0"/>
              </a:rPr>
              <a:t>CARE AND SHARE!</a:t>
            </a:r>
            <a:endParaRPr lang="en-PH" sz="4800" b="1" dirty="0">
              <a:solidFill>
                <a:schemeClr val="tx1">
                  <a:lumMod val="75000"/>
                  <a:lumOff val="25000"/>
                </a:schemeClr>
              </a:solidFill>
              <a:latin typeface="Graphik Bold" panose="020B0803030202060203" pitchFamily="34" charset="0"/>
            </a:endParaRPr>
          </a:p>
        </p:txBody>
      </p:sp>
      <p:sp>
        <p:nvSpPr>
          <p:cNvPr id="5" name="TextBox 4">
            <a:extLst>
              <a:ext uri="{FF2B5EF4-FFF2-40B4-BE49-F238E27FC236}">
                <a16:creationId xmlns:a16="http://schemas.microsoft.com/office/drawing/2014/main" id="{316B3177-4C0A-D563-F657-8583DA76E76F}"/>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452322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1A5F3E6-8FF7-6A45-6868-4F6A597D8820}"/>
              </a:ext>
            </a:extLst>
          </p:cNvPr>
          <p:cNvSpPr/>
          <p:nvPr/>
        </p:nvSpPr>
        <p:spPr>
          <a:xfrm>
            <a:off x="3672136" y="1176020"/>
            <a:ext cx="4847729" cy="4505960"/>
          </a:xfrm>
          <a:prstGeom prst="ellipse">
            <a:avLst/>
          </a:prstGeom>
          <a:solidFill>
            <a:srgbClr val="EC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TextBox 3">
            <a:extLst>
              <a:ext uri="{FF2B5EF4-FFF2-40B4-BE49-F238E27FC236}">
                <a16:creationId xmlns:a16="http://schemas.microsoft.com/office/drawing/2014/main" id="{88E7A95C-12AB-A021-4B40-A62CC1BD87D4}"/>
              </a:ext>
            </a:extLst>
          </p:cNvPr>
          <p:cNvSpPr txBox="1"/>
          <p:nvPr/>
        </p:nvSpPr>
        <p:spPr>
          <a:xfrm>
            <a:off x="2543176" y="2240429"/>
            <a:ext cx="7105649" cy="1938992"/>
          </a:xfrm>
          <a:prstGeom prst="rect">
            <a:avLst/>
          </a:prstGeom>
          <a:noFill/>
        </p:spPr>
        <p:txBody>
          <a:bodyPr wrap="square" rtlCol="0">
            <a:spAutoFit/>
          </a:bodyPr>
          <a:lstStyle/>
          <a:p>
            <a:pPr algn="ctr"/>
            <a:r>
              <a:rPr lang="en-US" sz="6000" b="1" dirty="0">
                <a:solidFill>
                  <a:schemeClr val="tx1">
                    <a:lumMod val="75000"/>
                    <a:lumOff val="25000"/>
                  </a:schemeClr>
                </a:solidFill>
                <a:latin typeface="Graphik Bold" panose="020B0803030202060203" pitchFamily="34" charset="0"/>
              </a:rPr>
              <a:t>DATA SCIENCE BOOTCAMP</a:t>
            </a:r>
            <a:endParaRPr lang="en-PH" sz="6000" b="1" dirty="0">
              <a:solidFill>
                <a:schemeClr val="tx1">
                  <a:lumMod val="75000"/>
                  <a:lumOff val="25000"/>
                </a:schemeClr>
              </a:solidFill>
              <a:latin typeface="Graphik Bold" panose="020B0803030202060203" pitchFamily="34" charset="0"/>
            </a:endParaRPr>
          </a:p>
        </p:txBody>
      </p:sp>
      <p:sp>
        <p:nvSpPr>
          <p:cNvPr id="5" name="TextBox 4">
            <a:extLst>
              <a:ext uri="{FF2B5EF4-FFF2-40B4-BE49-F238E27FC236}">
                <a16:creationId xmlns:a16="http://schemas.microsoft.com/office/drawing/2014/main" id="{D9872126-FDAA-561F-078A-289F580EAE47}"/>
              </a:ext>
            </a:extLst>
          </p:cNvPr>
          <p:cNvSpPr txBox="1"/>
          <p:nvPr/>
        </p:nvSpPr>
        <p:spPr>
          <a:xfrm>
            <a:off x="2543176" y="4278779"/>
            <a:ext cx="7105649"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Graphik Bold" panose="020B0803030202060203" pitchFamily="34" charset="0"/>
              </a:rPr>
              <a:t>Session 2: Data Science Methodology and Python Syntax</a:t>
            </a:r>
            <a:endParaRPr lang="en-PH" sz="1600" b="1" dirty="0">
              <a:solidFill>
                <a:schemeClr val="tx1">
                  <a:lumMod val="75000"/>
                  <a:lumOff val="25000"/>
                </a:schemeClr>
              </a:solidFill>
              <a:latin typeface="Graphik Bold" panose="020B0803030202060203" pitchFamily="34" charset="0"/>
            </a:endParaRPr>
          </a:p>
        </p:txBody>
      </p:sp>
      <p:sp>
        <p:nvSpPr>
          <p:cNvPr id="6" name="TextBox 5">
            <a:extLst>
              <a:ext uri="{FF2B5EF4-FFF2-40B4-BE49-F238E27FC236}">
                <a16:creationId xmlns:a16="http://schemas.microsoft.com/office/drawing/2014/main" id="{BCA7D0F9-FAF2-03E1-BCAA-8BCBC38BEA4C}"/>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436566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DAF5EDB-AE6A-4E39-8293-7D9FD5A5766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848AA83-195D-4735-BB04-D5E36435A306}"/>
              </a:ext>
            </a:extLst>
          </p:cNvPr>
          <p:cNvSpPr txBox="1"/>
          <p:nvPr/>
        </p:nvSpPr>
        <p:spPr>
          <a:xfrm>
            <a:off x="4513580" y="2644169"/>
            <a:ext cx="3164840" cy="1569660"/>
          </a:xfrm>
          <a:prstGeom prst="rect">
            <a:avLst/>
          </a:prstGeom>
          <a:noFill/>
        </p:spPr>
        <p:txBody>
          <a:bodyPr wrap="square" rtlCol="0">
            <a:spAutoFit/>
          </a:bodyPr>
          <a:lstStyle/>
          <a:p>
            <a:pPr algn="ctr"/>
            <a:r>
              <a:rPr lang="en-US" sz="3200" b="1" dirty="0">
                <a:solidFill>
                  <a:schemeClr val="tx1">
                    <a:lumMod val="75000"/>
                    <a:lumOff val="25000"/>
                  </a:schemeClr>
                </a:solidFill>
                <a:latin typeface="Graphik Black" panose="020B0A03030202060203" pitchFamily="34" charset="0"/>
              </a:rPr>
              <a:t>DATA SCIENCE</a:t>
            </a:r>
          </a:p>
          <a:p>
            <a:pPr algn="ctr"/>
            <a:r>
              <a:rPr lang="en-US" sz="3200" b="1" dirty="0">
                <a:solidFill>
                  <a:schemeClr val="tx1">
                    <a:lumMod val="75000"/>
                    <a:lumOff val="25000"/>
                  </a:schemeClr>
                </a:solidFill>
                <a:latin typeface="Graphik Black" panose="020B0A03030202060203" pitchFamily="34" charset="0"/>
              </a:rPr>
              <a:t>LIFE CYCLE</a:t>
            </a:r>
          </a:p>
        </p:txBody>
      </p:sp>
      <p:sp>
        <p:nvSpPr>
          <p:cNvPr id="4" name="TextBox 3">
            <a:extLst>
              <a:ext uri="{FF2B5EF4-FFF2-40B4-BE49-F238E27FC236}">
                <a16:creationId xmlns:a16="http://schemas.microsoft.com/office/drawing/2014/main" id="{DADD5138-B79E-315F-6DB1-42112DD1FDB5}"/>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3063765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C7BE87-BE07-4E12-A879-4FD4277D007F}"/>
              </a:ext>
            </a:extLst>
          </p:cNvPr>
          <p:cNvGrpSpPr/>
          <p:nvPr/>
        </p:nvGrpSpPr>
        <p:grpSpPr>
          <a:xfrm>
            <a:off x="8053887" y="1499326"/>
            <a:ext cx="3953691" cy="4808076"/>
            <a:chOff x="209005" y="1176062"/>
            <a:chExt cx="3953691" cy="5359882"/>
          </a:xfrm>
        </p:grpSpPr>
        <p:sp>
          <p:nvSpPr>
            <p:cNvPr id="5" name="Rectangle 4">
              <a:extLst>
                <a:ext uri="{FF2B5EF4-FFF2-40B4-BE49-F238E27FC236}">
                  <a16:creationId xmlns:a16="http://schemas.microsoft.com/office/drawing/2014/main" id="{48F99AED-E259-4689-9315-5A82A9CD1CB6}"/>
                </a:ext>
              </a:extLst>
            </p:cNvPr>
            <p:cNvSpPr/>
            <p:nvPr/>
          </p:nvSpPr>
          <p:spPr>
            <a:xfrm>
              <a:off x="209005" y="1176062"/>
              <a:ext cx="3953691" cy="53598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66A0F3-DAA4-49AF-BA29-3C947C95062B}"/>
                </a:ext>
              </a:extLst>
            </p:cNvPr>
            <p:cNvSpPr txBox="1"/>
            <p:nvPr/>
          </p:nvSpPr>
          <p:spPr>
            <a:xfrm>
              <a:off x="352696" y="1608876"/>
              <a:ext cx="3751238" cy="583268"/>
            </a:xfrm>
            <a:prstGeom prst="rect">
              <a:avLst/>
            </a:prstGeom>
            <a:solidFill>
              <a:schemeClr val="accent4"/>
            </a:solidFill>
          </p:spPr>
          <p:txBody>
            <a:bodyPr wrap="square" rtlCol="0">
              <a:spAutoFit/>
            </a:bodyPr>
            <a:lstStyle/>
            <a:p>
              <a:r>
                <a:rPr lang="en-US" sz="2800" b="1" dirty="0">
                  <a:latin typeface="Graphik" panose="020B0503030202060203" pitchFamily="34" charset="0"/>
                </a:rPr>
                <a:t>Data Scientist</a:t>
              </a:r>
            </a:p>
          </p:txBody>
        </p:sp>
        <p:sp>
          <p:nvSpPr>
            <p:cNvPr id="7" name="TextBox 6">
              <a:extLst>
                <a:ext uri="{FF2B5EF4-FFF2-40B4-BE49-F238E27FC236}">
                  <a16:creationId xmlns:a16="http://schemas.microsoft.com/office/drawing/2014/main" id="{C9EF4719-AFA7-44C7-BCCA-CD66715E57F3}"/>
                </a:ext>
              </a:extLst>
            </p:cNvPr>
            <p:cNvSpPr txBox="1"/>
            <p:nvPr/>
          </p:nvSpPr>
          <p:spPr>
            <a:xfrm>
              <a:off x="352696" y="2723775"/>
              <a:ext cx="3666309" cy="1646876"/>
            </a:xfrm>
            <a:prstGeom prst="rect">
              <a:avLst/>
            </a:prstGeom>
            <a:solidFill>
              <a:schemeClr val="accent4"/>
            </a:solidFill>
          </p:spPr>
          <p:txBody>
            <a:bodyPr wrap="square" rtlCol="0">
              <a:spAutoFit/>
            </a:bodyPr>
            <a:lstStyle/>
            <a:p>
              <a:r>
                <a:rPr lang="en-US" b="1" dirty="0">
                  <a:latin typeface="Graphik" panose="020B0503030202060203" pitchFamily="34" charset="0"/>
                </a:rPr>
                <a:t>Key Technical Skills</a:t>
              </a:r>
            </a:p>
            <a:p>
              <a:pPr marL="285750" indent="-285750">
                <a:buFont typeface="Arial" panose="020B0604020202020204" pitchFamily="34" charset="0"/>
                <a:buChar char="•"/>
              </a:pPr>
              <a:r>
                <a:rPr lang="en-US" dirty="0"/>
                <a:t>Statistical Programming/Data Mining (R, Python)</a:t>
              </a:r>
            </a:p>
            <a:p>
              <a:pPr marL="285750" indent="-285750">
                <a:buFont typeface="Arial" panose="020B0604020202020204" pitchFamily="34" charset="0"/>
                <a:buChar char="•"/>
              </a:pPr>
              <a:r>
                <a:rPr lang="en-US" dirty="0"/>
                <a:t>Machine Learning (R, Python)</a:t>
              </a:r>
            </a:p>
            <a:p>
              <a:pPr marL="285750" indent="-285750">
                <a:buFont typeface="Arial" panose="020B0604020202020204" pitchFamily="34" charset="0"/>
                <a:buChar char="•"/>
              </a:pPr>
              <a:r>
                <a:rPr lang="en-US" dirty="0"/>
                <a:t>Statistics, Applied Mathematics</a:t>
              </a:r>
            </a:p>
          </p:txBody>
        </p:sp>
      </p:grpSp>
      <p:grpSp>
        <p:nvGrpSpPr>
          <p:cNvPr id="8" name="Group 7">
            <a:extLst>
              <a:ext uri="{FF2B5EF4-FFF2-40B4-BE49-F238E27FC236}">
                <a16:creationId xmlns:a16="http://schemas.microsoft.com/office/drawing/2014/main" id="{AF6B8E49-E57F-49F3-BD14-7D57B85ED87F}"/>
              </a:ext>
            </a:extLst>
          </p:cNvPr>
          <p:cNvGrpSpPr/>
          <p:nvPr/>
        </p:nvGrpSpPr>
        <p:grpSpPr>
          <a:xfrm>
            <a:off x="237946" y="1499326"/>
            <a:ext cx="3953691" cy="4808075"/>
            <a:chOff x="4162697" y="1176061"/>
            <a:chExt cx="3953691" cy="5361349"/>
          </a:xfrm>
          <a:solidFill>
            <a:schemeClr val="accent6"/>
          </a:solidFill>
        </p:grpSpPr>
        <p:sp>
          <p:nvSpPr>
            <p:cNvPr id="9" name="Rectangle 8">
              <a:extLst>
                <a:ext uri="{FF2B5EF4-FFF2-40B4-BE49-F238E27FC236}">
                  <a16:creationId xmlns:a16="http://schemas.microsoft.com/office/drawing/2014/main" id="{1876111D-B0F9-4189-AEE8-89D0FFACE5A8}"/>
                </a:ext>
              </a:extLst>
            </p:cNvPr>
            <p:cNvSpPr/>
            <p:nvPr/>
          </p:nvSpPr>
          <p:spPr>
            <a:xfrm>
              <a:off x="4162697" y="1176061"/>
              <a:ext cx="3953691" cy="5361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1C2C4BB-7649-4C40-9A1C-2EFBD0CFE197}"/>
                </a:ext>
              </a:extLst>
            </p:cNvPr>
            <p:cNvSpPr txBox="1"/>
            <p:nvPr/>
          </p:nvSpPr>
          <p:spPr>
            <a:xfrm>
              <a:off x="4270909" y="1608993"/>
              <a:ext cx="3815638" cy="583428"/>
            </a:xfrm>
            <a:prstGeom prst="rect">
              <a:avLst/>
            </a:prstGeom>
            <a:grpFill/>
          </p:spPr>
          <p:txBody>
            <a:bodyPr wrap="square" rtlCol="0">
              <a:spAutoFit/>
            </a:bodyPr>
            <a:lstStyle/>
            <a:p>
              <a:r>
                <a:rPr lang="en-US" sz="2800" b="1" dirty="0">
                  <a:latin typeface="Graphik" panose="020B0503030202060203" pitchFamily="34" charset="0"/>
                </a:rPr>
                <a:t>Data Engineer</a:t>
              </a:r>
            </a:p>
          </p:txBody>
        </p:sp>
        <p:sp>
          <p:nvSpPr>
            <p:cNvPr id="11" name="TextBox 10">
              <a:extLst>
                <a:ext uri="{FF2B5EF4-FFF2-40B4-BE49-F238E27FC236}">
                  <a16:creationId xmlns:a16="http://schemas.microsoft.com/office/drawing/2014/main" id="{C09EB6DB-1B82-476C-99DD-167EE5794E54}"/>
                </a:ext>
              </a:extLst>
            </p:cNvPr>
            <p:cNvSpPr txBox="1"/>
            <p:nvPr/>
          </p:nvSpPr>
          <p:spPr>
            <a:xfrm>
              <a:off x="4270909" y="2358986"/>
              <a:ext cx="3666309" cy="3809442"/>
            </a:xfrm>
            <a:prstGeom prst="rect">
              <a:avLst/>
            </a:prstGeom>
            <a:grpFill/>
          </p:spPr>
          <p:txBody>
            <a:bodyPr wrap="square" rtlCol="0">
              <a:spAutoFit/>
            </a:bodyPr>
            <a:lstStyle/>
            <a:p>
              <a:r>
                <a:rPr lang="en-US" b="1" dirty="0">
                  <a:latin typeface="Graphik" panose="020B0503030202060203" pitchFamily="34" charset="0"/>
                </a:rPr>
                <a:t>Key Technical Skills</a:t>
              </a:r>
            </a:p>
            <a:p>
              <a:pPr marL="285750" indent="-285750">
                <a:buFont typeface="Arial" panose="020B0604020202020204" pitchFamily="34" charset="0"/>
                <a:buChar char="•"/>
              </a:pPr>
              <a:r>
                <a:rPr lang="en-US" dirty="0"/>
                <a:t>ETL/ELT Development (Informatica, Talend, Python)</a:t>
              </a:r>
            </a:p>
            <a:p>
              <a:pPr marL="285750" indent="-285750">
                <a:buFont typeface="Arial" panose="020B0604020202020204" pitchFamily="34" charset="0"/>
                <a:buChar char="•"/>
              </a:pPr>
              <a:r>
                <a:rPr lang="en-US" dirty="0"/>
                <a:t>Data Management (SQL, Spark, Hadoop)</a:t>
              </a:r>
            </a:p>
            <a:p>
              <a:pPr marL="285750" indent="-285750">
                <a:buFont typeface="Arial" panose="020B0604020202020204" pitchFamily="34" charset="0"/>
                <a:buChar char="•"/>
              </a:pPr>
              <a:r>
                <a:rPr lang="en-US" dirty="0"/>
                <a:t>Data Orchestration (Python, platform-specific services)</a:t>
              </a:r>
            </a:p>
            <a:p>
              <a:pPr marL="285750" indent="-285750">
                <a:buFont typeface="Arial" panose="020B0604020202020204" pitchFamily="34" charset="0"/>
                <a:buChar char="•"/>
              </a:pPr>
              <a:r>
                <a:rPr lang="en-US" dirty="0"/>
                <a:t>Data Pipeline Deployment, Monitoring &amp; Maintenance</a:t>
              </a:r>
            </a:p>
            <a:p>
              <a:pPr marL="285750" indent="-285750">
                <a:buFont typeface="Arial" panose="020B0604020202020204" pitchFamily="34" charset="0"/>
                <a:buChar char="•"/>
              </a:pPr>
              <a:r>
                <a:rPr lang="en-US" dirty="0"/>
                <a:t>Business Intelligence and Data Visualization (Tableau, Power BI, Qlik)</a:t>
              </a:r>
            </a:p>
          </p:txBody>
        </p:sp>
      </p:grpSp>
      <p:grpSp>
        <p:nvGrpSpPr>
          <p:cNvPr id="12" name="Group 11">
            <a:extLst>
              <a:ext uri="{FF2B5EF4-FFF2-40B4-BE49-F238E27FC236}">
                <a16:creationId xmlns:a16="http://schemas.microsoft.com/office/drawing/2014/main" id="{8025B685-90E4-49D3-891D-7466AFADC540}"/>
              </a:ext>
            </a:extLst>
          </p:cNvPr>
          <p:cNvGrpSpPr/>
          <p:nvPr/>
        </p:nvGrpSpPr>
        <p:grpSpPr>
          <a:xfrm>
            <a:off x="4187280" y="1499326"/>
            <a:ext cx="3866607" cy="4808075"/>
            <a:chOff x="8116388" y="1176061"/>
            <a:chExt cx="3866607" cy="5361349"/>
          </a:xfrm>
          <a:solidFill>
            <a:schemeClr val="accent5">
              <a:lumMod val="20000"/>
              <a:lumOff val="80000"/>
            </a:schemeClr>
          </a:solidFill>
        </p:grpSpPr>
        <p:sp>
          <p:nvSpPr>
            <p:cNvPr id="13" name="Rectangle 12">
              <a:extLst>
                <a:ext uri="{FF2B5EF4-FFF2-40B4-BE49-F238E27FC236}">
                  <a16:creationId xmlns:a16="http://schemas.microsoft.com/office/drawing/2014/main" id="{61D07666-911D-46E5-990F-0B908700753F}"/>
                </a:ext>
              </a:extLst>
            </p:cNvPr>
            <p:cNvSpPr/>
            <p:nvPr/>
          </p:nvSpPr>
          <p:spPr>
            <a:xfrm>
              <a:off x="8116388" y="1176061"/>
              <a:ext cx="3866607" cy="53613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4042264-0992-4A2D-96CB-95A6B9287CA1}"/>
                </a:ext>
              </a:extLst>
            </p:cNvPr>
            <p:cNvSpPr txBox="1"/>
            <p:nvPr/>
          </p:nvSpPr>
          <p:spPr>
            <a:xfrm>
              <a:off x="8228957" y="1418181"/>
              <a:ext cx="3723061" cy="1063898"/>
            </a:xfrm>
            <a:prstGeom prst="rect">
              <a:avLst/>
            </a:prstGeom>
            <a:solidFill>
              <a:srgbClr val="C00000"/>
            </a:solidFill>
          </p:spPr>
          <p:txBody>
            <a:bodyPr wrap="square" rtlCol="0">
              <a:spAutoFit/>
            </a:bodyPr>
            <a:lstStyle/>
            <a:p>
              <a:r>
                <a:rPr lang="en-US" sz="2800" b="1" dirty="0">
                  <a:solidFill>
                    <a:sysClr val="windowText" lastClr="000000"/>
                  </a:solidFill>
                  <a:latin typeface="Graphik" panose="020B0503030202060203" pitchFamily="34" charset="0"/>
                </a:rPr>
                <a:t>Machine Learning Engineer</a:t>
              </a:r>
            </a:p>
          </p:txBody>
        </p:sp>
        <p:sp>
          <p:nvSpPr>
            <p:cNvPr id="15" name="TextBox 14">
              <a:extLst>
                <a:ext uri="{FF2B5EF4-FFF2-40B4-BE49-F238E27FC236}">
                  <a16:creationId xmlns:a16="http://schemas.microsoft.com/office/drawing/2014/main" id="{60125798-6768-4A05-B682-79E73E8B32DC}"/>
                </a:ext>
              </a:extLst>
            </p:cNvPr>
            <p:cNvSpPr txBox="1"/>
            <p:nvPr/>
          </p:nvSpPr>
          <p:spPr>
            <a:xfrm>
              <a:off x="8229279" y="2724198"/>
              <a:ext cx="3666309" cy="2265073"/>
            </a:xfrm>
            <a:prstGeom prst="rect">
              <a:avLst/>
            </a:prstGeom>
            <a:solidFill>
              <a:srgbClr val="C00000"/>
            </a:solidFill>
          </p:spPr>
          <p:txBody>
            <a:bodyPr wrap="square" rtlCol="0">
              <a:spAutoFit/>
            </a:bodyPr>
            <a:lstStyle/>
            <a:p>
              <a:r>
                <a:rPr lang="en-US" b="1" dirty="0">
                  <a:solidFill>
                    <a:sysClr val="windowText" lastClr="000000"/>
                  </a:solidFill>
                  <a:latin typeface="Graphik" panose="020B0503030202060203" pitchFamily="34" charset="0"/>
                </a:rPr>
                <a:t>Key Technical Skills</a:t>
              </a:r>
            </a:p>
            <a:p>
              <a:pPr marL="285750" indent="-285750">
                <a:buFont typeface="Arial" panose="020B0604020202020204" pitchFamily="34" charset="0"/>
                <a:buChar char="•"/>
              </a:pPr>
              <a:r>
                <a:rPr lang="en-US" dirty="0">
                  <a:solidFill>
                    <a:sysClr val="windowText" lastClr="000000"/>
                  </a:solidFill>
                </a:rPr>
                <a:t>Statistical Programming/Data Mining (R, Python)</a:t>
              </a:r>
            </a:p>
            <a:p>
              <a:pPr marL="285750" indent="-285750">
                <a:buFont typeface="Arial" panose="020B0604020202020204" pitchFamily="34" charset="0"/>
                <a:buChar char="•"/>
              </a:pPr>
              <a:r>
                <a:rPr lang="en-US" dirty="0">
                  <a:solidFill>
                    <a:sysClr val="windowText" lastClr="000000"/>
                  </a:solidFill>
                </a:rPr>
                <a:t>Machine Learning (R, Python)</a:t>
              </a:r>
            </a:p>
            <a:p>
              <a:pPr marL="285750" indent="-285750">
                <a:buFont typeface="Arial" panose="020B0604020202020204" pitchFamily="34" charset="0"/>
                <a:buChar char="•"/>
              </a:pPr>
              <a:r>
                <a:rPr lang="en-US" dirty="0">
                  <a:solidFill>
                    <a:sysClr val="windowText" lastClr="000000"/>
                  </a:solidFill>
                </a:rPr>
                <a:t>Model Deployment, Monitoring &amp; Maintenance</a:t>
              </a:r>
            </a:p>
            <a:p>
              <a:endParaRPr lang="en-US" dirty="0">
                <a:solidFill>
                  <a:sysClr val="windowText" lastClr="000000"/>
                </a:solidFill>
              </a:endParaRPr>
            </a:p>
          </p:txBody>
        </p:sp>
      </p:grpSp>
      <p:sp>
        <p:nvSpPr>
          <p:cNvPr id="16" name="TextBox 15">
            <a:extLst>
              <a:ext uri="{FF2B5EF4-FFF2-40B4-BE49-F238E27FC236}">
                <a16:creationId xmlns:a16="http://schemas.microsoft.com/office/drawing/2014/main" id="{A9F9C390-E638-490E-AEA7-6F70EE23774A}"/>
              </a:ext>
            </a:extLst>
          </p:cNvPr>
          <p:cNvSpPr txBox="1"/>
          <p:nvPr/>
        </p:nvSpPr>
        <p:spPr>
          <a:xfrm>
            <a:off x="237946" y="823063"/>
            <a:ext cx="4132580" cy="523220"/>
          </a:xfrm>
          <a:prstGeom prst="rect">
            <a:avLst/>
          </a:prstGeom>
          <a:noFill/>
        </p:spPr>
        <p:txBody>
          <a:bodyPr wrap="square" rtlCol="0">
            <a:spAutoFit/>
          </a:bodyPr>
          <a:lstStyle/>
          <a:p>
            <a:r>
              <a:rPr lang="en-US" sz="2800" b="1" dirty="0">
                <a:solidFill>
                  <a:schemeClr val="tx1">
                    <a:lumMod val="75000"/>
                    <a:lumOff val="25000"/>
                  </a:schemeClr>
                </a:solidFill>
                <a:latin typeface="Graphik Black" panose="020B0A03030202060203" pitchFamily="34" charset="0"/>
              </a:rPr>
              <a:t>DATA SCIENCE </a:t>
            </a:r>
            <a:r>
              <a:rPr lang="en-US" sz="2800" b="1" dirty="0">
                <a:solidFill>
                  <a:srgbClr val="DF5BB6"/>
                </a:solidFill>
                <a:latin typeface="Graphik Black" panose="020B0A03030202060203" pitchFamily="34" charset="0"/>
              </a:rPr>
              <a:t>ROLES</a:t>
            </a:r>
          </a:p>
        </p:txBody>
      </p:sp>
      <p:sp>
        <p:nvSpPr>
          <p:cNvPr id="17" name="TextBox 16">
            <a:extLst>
              <a:ext uri="{FF2B5EF4-FFF2-40B4-BE49-F238E27FC236}">
                <a16:creationId xmlns:a16="http://schemas.microsoft.com/office/drawing/2014/main" id="{EF90AF00-7279-384A-8ADC-AEA4486D91BC}"/>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247391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791EF86-164B-4D7A-9C47-78CFDD52B658}"/>
              </a:ext>
            </a:extLst>
          </p:cNvPr>
          <p:cNvGrpSpPr/>
          <p:nvPr/>
        </p:nvGrpSpPr>
        <p:grpSpPr>
          <a:xfrm>
            <a:off x="2339441" y="2363252"/>
            <a:ext cx="5877239" cy="2832042"/>
            <a:chOff x="370840" y="5014662"/>
            <a:chExt cx="2458720" cy="1204728"/>
          </a:xfrm>
        </p:grpSpPr>
        <p:sp>
          <p:nvSpPr>
            <p:cNvPr id="5" name="Rectangle 4">
              <a:extLst>
                <a:ext uri="{FF2B5EF4-FFF2-40B4-BE49-F238E27FC236}">
                  <a16:creationId xmlns:a16="http://schemas.microsoft.com/office/drawing/2014/main" id="{BE44BBF0-6A6D-42B6-A06F-0727E43D125E}"/>
                </a:ext>
              </a:extLst>
            </p:cNvPr>
            <p:cNvSpPr/>
            <p:nvPr/>
          </p:nvSpPr>
          <p:spPr>
            <a:xfrm>
              <a:off x="370840" y="5014662"/>
              <a:ext cx="355600" cy="294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211B0E-9829-46DF-8A9F-7776F0DC1D15}"/>
                </a:ext>
              </a:extLst>
            </p:cNvPr>
            <p:cNvSpPr/>
            <p:nvPr/>
          </p:nvSpPr>
          <p:spPr>
            <a:xfrm>
              <a:off x="370840" y="5469917"/>
              <a:ext cx="355600" cy="294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FFA859-61CE-4007-ACBB-FF62DD83F02D}"/>
                </a:ext>
              </a:extLst>
            </p:cNvPr>
            <p:cNvSpPr txBox="1"/>
            <p:nvPr/>
          </p:nvSpPr>
          <p:spPr>
            <a:xfrm>
              <a:off x="726440" y="5063787"/>
              <a:ext cx="2103120" cy="196389"/>
            </a:xfrm>
            <a:prstGeom prst="rect">
              <a:avLst/>
            </a:prstGeom>
            <a:noFill/>
          </p:spPr>
          <p:txBody>
            <a:bodyPr wrap="square" rtlCol="0">
              <a:spAutoFit/>
            </a:bodyPr>
            <a:lstStyle/>
            <a:p>
              <a:r>
                <a:rPr lang="en-US" sz="2400" dirty="0">
                  <a:solidFill>
                    <a:schemeClr val="tx1">
                      <a:lumMod val="75000"/>
                      <a:lumOff val="25000"/>
                    </a:schemeClr>
                  </a:solidFill>
                  <a:latin typeface="Graphik Black" panose="020B0A03030202060203" pitchFamily="34" charset="0"/>
                </a:rPr>
                <a:t>DATA ENGINEERING</a:t>
              </a:r>
            </a:p>
          </p:txBody>
        </p:sp>
        <p:sp>
          <p:nvSpPr>
            <p:cNvPr id="8" name="TextBox 7">
              <a:extLst>
                <a:ext uri="{FF2B5EF4-FFF2-40B4-BE49-F238E27FC236}">
                  <a16:creationId xmlns:a16="http://schemas.microsoft.com/office/drawing/2014/main" id="{6DDAC013-FADF-4B16-A354-01CB08B8613B}"/>
                </a:ext>
              </a:extLst>
            </p:cNvPr>
            <p:cNvSpPr txBox="1"/>
            <p:nvPr/>
          </p:nvSpPr>
          <p:spPr>
            <a:xfrm>
              <a:off x="726440" y="5518888"/>
              <a:ext cx="2103120" cy="196389"/>
            </a:xfrm>
            <a:prstGeom prst="rect">
              <a:avLst/>
            </a:prstGeom>
            <a:noFill/>
          </p:spPr>
          <p:txBody>
            <a:bodyPr wrap="square" rtlCol="0">
              <a:spAutoFit/>
            </a:bodyPr>
            <a:lstStyle/>
            <a:p>
              <a:r>
                <a:rPr lang="en-US" sz="2400" dirty="0">
                  <a:solidFill>
                    <a:schemeClr val="tx1">
                      <a:lumMod val="75000"/>
                      <a:lumOff val="25000"/>
                    </a:schemeClr>
                  </a:solidFill>
                  <a:latin typeface="Graphik Black" panose="020B0A03030202060203" pitchFamily="34" charset="0"/>
                </a:rPr>
                <a:t>COLLABORATION</a:t>
              </a:r>
            </a:p>
          </p:txBody>
        </p:sp>
        <p:sp>
          <p:nvSpPr>
            <p:cNvPr id="9" name="TextBox 8">
              <a:extLst>
                <a:ext uri="{FF2B5EF4-FFF2-40B4-BE49-F238E27FC236}">
                  <a16:creationId xmlns:a16="http://schemas.microsoft.com/office/drawing/2014/main" id="{657FD3A8-CF20-4475-8477-E693887D72A3}"/>
                </a:ext>
              </a:extLst>
            </p:cNvPr>
            <p:cNvSpPr txBox="1"/>
            <p:nvPr/>
          </p:nvSpPr>
          <p:spPr>
            <a:xfrm>
              <a:off x="726440" y="5973989"/>
              <a:ext cx="2103120" cy="196389"/>
            </a:xfrm>
            <a:prstGeom prst="rect">
              <a:avLst/>
            </a:prstGeom>
            <a:noFill/>
          </p:spPr>
          <p:txBody>
            <a:bodyPr wrap="square" rtlCol="0">
              <a:spAutoFit/>
            </a:bodyPr>
            <a:lstStyle/>
            <a:p>
              <a:r>
                <a:rPr lang="en-US" sz="2400" dirty="0">
                  <a:solidFill>
                    <a:schemeClr val="tx1">
                      <a:lumMod val="75000"/>
                      <a:lumOff val="25000"/>
                    </a:schemeClr>
                  </a:solidFill>
                  <a:latin typeface="Graphik Black" panose="020B0A03030202060203" pitchFamily="34" charset="0"/>
                </a:rPr>
                <a:t>ML DEVELOPMENT</a:t>
              </a:r>
            </a:p>
          </p:txBody>
        </p:sp>
        <p:sp>
          <p:nvSpPr>
            <p:cNvPr id="10" name="Rectangle 9">
              <a:extLst>
                <a:ext uri="{FF2B5EF4-FFF2-40B4-BE49-F238E27FC236}">
                  <a16:creationId xmlns:a16="http://schemas.microsoft.com/office/drawing/2014/main" id="{A39330D2-C597-46BE-8676-5AC359A44EDA}"/>
                </a:ext>
              </a:extLst>
            </p:cNvPr>
            <p:cNvSpPr/>
            <p:nvPr/>
          </p:nvSpPr>
          <p:spPr>
            <a:xfrm>
              <a:off x="370840" y="5924750"/>
              <a:ext cx="355600" cy="294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80916012-E5D7-4158-AB73-10614E3B2206}"/>
              </a:ext>
            </a:extLst>
          </p:cNvPr>
          <p:cNvSpPr txBox="1"/>
          <p:nvPr/>
        </p:nvSpPr>
        <p:spPr>
          <a:xfrm>
            <a:off x="2177143" y="1058882"/>
            <a:ext cx="7837714" cy="830997"/>
          </a:xfrm>
          <a:prstGeom prst="rect">
            <a:avLst/>
          </a:prstGeom>
          <a:noFill/>
        </p:spPr>
        <p:txBody>
          <a:bodyPr wrap="square" rtlCol="0">
            <a:spAutoFit/>
          </a:bodyPr>
          <a:lstStyle/>
          <a:p>
            <a:r>
              <a:rPr lang="en-US" sz="4800" b="1" dirty="0">
                <a:solidFill>
                  <a:schemeClr val="tx1">
                    <a:lumMod val="75000"/>
                    <a:lumOff val="25000"/>
                  </a:schemeClr>
                </a:solidFill>
                <a:latin typeface="Graphik Black" panose="020B0A03030202060203" pitchFamily="34" charset="0"/>
              </a:rPr>
              <a:t>DATA SCIENCE </a:t>
            </a:r>
            <a:r>
              <a:rPr lang="en-US" sz="4800" b="1" dirty="0">
                <a:solidFill>
                  <a:srgbClr val="FF0066"/>
                </a:solidFill>
                <a:latin typeface="Graphik Black" panose="020B0A03030202060203" pitchFamily="34" charset="0"/>
              </a:rPr>
              <a:t>PROCESS</a:t>
            </a:r>
          </a:p>
        </p:txBody>
      </p:sp>
      <p:sp>
        <p:nvSpPr>
          <p:cNvPr id="12" name="TextBox 11">
            <a:extLst>
              <a:ext uri="{FF2B5EF4-FFF2-40B4-BE49-F238E27FC236}">
                <a16:creationId xmlns:a16="http://schemas.microsoft.com/office/drawing/2014/main" id="{DB875D59-E93C-2DEA-4056-A293BC345986}"/>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03713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DAF5EDB-AE6A-4E39-8293-7D9FD5A57667}"/>
              </a:ext>
            </a:extLst>
          </p:cNvPr>
          <p:cNvGraphicFramePr/>
          <p:nvPr/>
        </p:nvGraphicFramePr>
        <p:xfrm>
          <a:off x="4236720" y="536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848AA83-195D-4735-BB04-D5E36435A306}"/>
              </a:ext>
            </a:extLst>
          </p:cNvPr>
          <p:cNvSpPr txBox="1"/>
          <p:nvPr/>
        </p:nvSpPr>
        <p:spPr>
          <a:xfrm>
            <a:off x="6718300" y="2461288"/>
            <a:ext cx="3164840" cy="1569660"/>
          </a:xfrm>
          <a:prstGeom prst="rect">
            <a:avLst/>
          </a:prstGeom>
          <a:noFill/>
        </p:spPr>
        <p:txBody>
          <a:bodyPr wrap="square" rtlCol="0">
            <a:spAutoFit/>
          </a:bodyPr>
          <a:lstStyle/>
          <a:p>
            <a:pPr algn="ctr"/>
            <a:r>
              <a:rPr lang="en-US" sz="3200" b="1" dirty="0">
                <a:solidFill>
                  <a:schemeClr val="tx1">
                    <a:lumMod val="75000"/>
                    <a:lumOff val="25000"/>
                  </a:schemeClr>
                </a:solidFill>
                <a:latin typeface="Graphik Black" panose="020B0A03030202060203" pitchFamily="34" charset="0"/>
              </a:rPr>
              <a:t>DATA SCIENCE</a:t>
            </a:r>
          </a:p>
          <a:p>
            <a:pPr algn="ctr"/>
            <a:r>
              <a:rPr lang="en-US" sz="3200" b="1" dirty="0">
                <a:solidFill>
                  <a:schemeClr val="tx1">
                    <a:lumMod val="75000"/>
                    <a:lumOff val="25000"/>
                  </a:schemeClr>
                </a:solidFill>
                <a:latin typeface="Graphik Black" panose="020B0A03030202060203" pitchFamily="34" charset="0"/>
              </a:rPr>
              <a:t>LIFE CYCLE</a:t>
            </a:r>
          </a:p>
        </p:txBody>
      </p:sp>
      <p:sp>
        <p:nvSpPr>
          <p:cNvPr id="18" name="Oval 17">
            <a:extLst>
              <a:ext uri="{FF2B5EF4-FFF2-40B4-BE49-F238E27FC236}">
                <a16:creationId xmlns:a16="http://schemas.microsoft.com/office/drawing/2014/main" id="{B8C936FF-077F-4E15-81D0-7DEDBB995879}"/>
              </a:ext>
            </a:extLst>
          </p:cNvPr>
          <p:cNvSpPr/>
          <p:nvPr/>
        </p:nvSpPr>
        <p:spPr>
          <a:xfrm>
            <a:off x="8930640" y="375920"/>
            <a:ext cx="548640" cy="49784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TextBox 26">
            <a:extLst>
              <a:ext uri="{FF2B5EF4-FFF2-40B4-BE49-F238E27FC236}">
                <a16:creationId xmlns:a16="http://schemas.microsoft.com/office/drawing/2014/main" id="{FA9100DB-793C-4BB7-8967-614F7CF52A4C}"/>
              </a:ext>
            </a:extLst>
          </p:cNvPr>
          <p:cNvSpPr txBox="1"/>
          <p:nvPr/>
        </p:nvSpPr>
        <p:spPr>
          <a:xfrm>
            <a:off x="384810" y="624840"/>
            <a:ext cx="4132580" cy="1077218"/>
          </a:xfrm>
          <a:prstGeom prst="rect">
            <a:avLst/>
          </a:prstGeom>
          <a:noFill/>
        </p:spPr>
        <p:txBody>
          <a:bodyPr wrap="square" rtlCol="0">
            <a:spAutoFit/>
          </a:bodyPr>
          <a:lstStyle/>
          <a:p>
            <a:r>
              <a:rPr lang="en-US" sz="3200" b="1" dirty="0">
                <a:solidFill>
                  <a:schemeClr val="accent4"/>
                </a:solidFill>
                <a:latin typeface="Graphik Black" panose="020B0A03030202060203" pitchFamily="34" charset="0"/>
              </a:rPr>
              <a:t>BUSINESS UNDERSTANDING</a:t>
            </a:r>
          </a:p>
        </p:txBody>
      </p:sp>
      <p:sp>
        <p:nvSpPr>
          <p:cNvPr id="30" name="TextBox 29">
            <a:extLst>
              <a:ext uri="{FF2B5EF4-FFF2-40B4-BE49-F238E27FC236}">
                <a16:creationId xmlns:a16="http://schemas.microsoft.com/office/drawing/2014/main" id="{DBFC3201-4C3E-4887-A012-9ECF14D34A15}"/>
              </a:ext>
            </a:extLst>
          </p:cNvPr>
          <p:cNvSpPr txBox="1"/>
          <p:nvPr/>
        </p:nvSpPr>
        <p:spPr>
          <a:xfrm>
            <a:off x="384810" y="1862923"/>
            <a:ext cx="4132580" cy="1631216"/>
          </a:xfrm>
          <a:prstGeom prst="rect">
            <a:avLst/>
          </a:prstGeom>
          <a:noFill/>
        </p:spPr>
        <p:txBody>
          <a:bodyPr wrap="square" rtlCol="0">
            <a:spAutoFit/>
          </a:bodyPr>
          <a:lstStyle/>
          <a:p>
            <a:r>
              <a:rPr lang="en-US" sz="2000" dirty="0">
                <a:solidFill>
                  <a:schemeClr val="tx1">
                    <a:lumMod val="75000"/>
                    <a:lumOff val="25000"/>
                  </a:schemeClr>
                </a:solidFill>
                <a:latin typeface="Graphik" panose="020B0503030202060203" pitchFamily="34" charset="0"/>
              </a:rPr>
              <a:t>Ensures that every decision made is supported by concrete data and that it is guaranteed (with a high probability) to achieve results. </a:t>
            </a:r>
          </a:p>
          <a:p>
            <a:endParaRPr lang="en-US" sz="2000" dirty="0">
              <a:solidFill>
                <a:schemeClr val="tx1">
                  <a:lumMod val="75000"/>
                  <a:lumOff val="25000"/>
                </a:schemeClr>
              </a:solidFill>
              <a:latin typeface="Graphik" panose="020B0503030202060203" pitchFamily="34" charset="0"/>
            </a:endParaRPr>
          </a:p>
        </p:txBody>
      </p:sp>
      <p:grpSp>
        <p:nvGrpSpPr>
          <p:cNvPr id="2" name="Group 1">
            <a:extLst>
              <a:ext uri="{FF2B5EF4-FFF2-40B4-BE49-F238E27FC236}">
                <a16:creationId xmlns:a16="http://schemas.microsoft.com/office/drawing/2014/main" id="{BF1673BF-1187-4291-ADC4-21FDE7934C5F}"/>
              </a:ext>
            </a:extLst>
          </p:cNvPr>
          <p:cNvGrpSpPr/>
          <p:nvPr/>
        </p:nvGrpSpPr>
        <p:grpSpPr>
          <a:xfrm>
            <a:off x="473438" y="5027698"/>
            <a:ext cx="2458720" cy="1205462"/>
            <a:chOff x="370840" y="5013928"/>
            <a:chExt cx="2458720" cy="1205462"/>
          </a:xfrm>
        </p:grpSpPr>
        <p:sp>
          <p:nvSpPr>
            <p:cNvPr id="14" name="Rectangle 13">
              <a:extLst>
                <a:ext uri="{FF2B5EF4-FFF2-40B4-BE49-F238E27FC236}">
                  <a16:creationId xmlns:a16="http://schemas.microsoft.com/office/drawing/2014/main" id="{2F4E1FEE-1133-4318-9138-B8B1411111EE}"/>
                </a:ext>
              </a:extLst>
            </p:cNvPr>
            <p:cNvSpPr/>
            <p:nvPr/>
          </p:nvSpPr>
          <p:spPr>
            <a:xfrm>
              <a:off x="370840" y="5014662"/>
              <a:ext cx="355600" cy="294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83D4CA-0C5E-437F-A437-4DFF7818FEED}"/>
                </a:ext>
              </a:extLst>
            </p:cNvPr>
            <p:cNvSpPr/>
            <p:nvPr/>
          </p:nvSpPr>
          <p:spPr>
            <a:xfrm>
              <a:off x="370840" y="5469917"/>
              <a:ext cx="355600" cy="294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DEE1985-8E20-4D2D-8917-7AF03516A95D}"/>
                </a:ext>
              </a:extLst>
            </p:cNvPr>
            <p:cNvSpPr txBox="1"/>
            <p:nvPr/>
          </p:nvSpPr>
          <p:spPr>
            <a:xfrm>
              <a:off x="726440" y="5013928"/>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DATA ENGINEERING</a:t>
              </a:r>
            </a:p>
          </p:txBody>
        </p:sp>
        <p:sp>
          <p:nvSpPr>
            <p:cNvPr id="20" name="TextBox 19">
              <a:extLst>
                <a:ext uri="{FF2B5EF4-FFF2-40B4-BE49-F238E27FC236}">
                  <a16:creationId xmlns:a16="http://schemas.microsoft.com/office/drawing/2014/main" id="{AF97EF79-6B34-4DBC-8384-9DED8E202754}"/>
                </a:ext>
              </a:extLst>
            </p:cNvPr>
            <p:cNvSpPr txBox="1"/>
            <p:nvPr/>
          </p:nvSpPr>
          <p:spPr>
            <a:xfrm>
              <a:off x="726440" y="5481404"/>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COLLABORATION</a:t>
              </a:r>
            </a:p>
          </p:txBody>
        </p:sp>
        <p:sp>
          <p:nvSpPr>
            <p:cNvPr id="21" name="TextBox 20">
              <a:extLst>
                <a:ext uri="{FF2B5EF4-FFF2-40B4-BE49-F238E27FC236}">
                  <a16:creationId xmlns:a16="http://schemas.microsoft.com/office/drawing/2014/main" id="{53DDB0A6-F896-4D61-AE09-E239187D809F}"/>
                </a:ext>
              </a:extLst>
            </p:cNvPr>
            <p:cNvSpPr txBox="1"/>
            <p:nvPr/>
          </p:nvSpPr>
          <p:spPr>
            <a:xfrm>
              <a:off x="726440" y="5925172"/>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ML DEVELOPMENT</a:t>
              </a:r>
            </a:p>
          </p:txBody>
        </p:sp>
        <p:sp>
          <p:nvSpPr>
            <p:cNvPr id="22" name="Rectangle 21">
              <a:extLst>
                <a:ext uri="{FF2B5EF4-FFF2-40B4-BE49-F238E27FC236}">
                  <a16:creationId xmlns:a16="http://schemas.microsoft.com/office/drawing/2014/main" id="{8308A785-7B36-4D3C-A705-59DAC748114D}"/>
                </a:ext>
              </a:extLst>
            </p:cNvPr>
            <p:cNvSpPr/>
            <p:nvPr/>
          </p:nvSpPr>
          <p:spPr>
            <a:xfrm>
              <a:off x="370840" y="5924750"/>
              <a:ext cx="355600" cy="294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C7135D04-4E21-2D89-00FA-295CD1C24A6E}"/>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3097720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DAF5EDB-AE6A-4E39-8293-7D9FD5A57667}"/>
              </a:ext>
            </a:extLst>
          </p:cNvPr>
          <p:cNvGraphicFramePr/>
          <p:nvPr/>
        </p:nvGraphicFramePr>
        <p:xfrm>
          <a:off x="4236720" y="536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848AA83-195D-4735-BB04-D5E36435A306}"/>
              </a:ext>
            </a:extLst>
          </p:cNvPr>
          <p:cNvSpPr txBox="1"/>
          <p:nvPr/>
        </p:nvSpPr>
        <p:spPr>
          <a:xfrm>
            <a:off x="6718300" y="2461288"/>
            <a:ext cx="3164840" cy="1569660"/>
          </a:xfrm>
          <a:prstGeom prst="rect">
            <a:avLst/>
          </a:prstGeom>
          <a:noFill/>
        </p:spPr>
        <p:txBody>
          <a:bodyPr wrap="square" rtlCol="0">
            <a:spAutoFit/>
          </a:bodyPr>
          <a:lstStyle/>
          <a:p>
            <a:pPr algn="ctr"/>
            <a:r>
              <a:rPr lang="en-US" sz="3200" b="1" dirty="0">
                <a:solidFill>
                  <a:schemeClr val="tx1">
                    <a:lumMod val="75000"/>
                    <a:lumOff val="25000"/>
                  </a:schemeClr>
                </a:solidFill>
                <a:latin typeface="Graphik Black" panose="020B0A03030202060203" pitchFamily="34" charset="0"/>
              </a:rPr>
              <a:t>DATA SCIENCE</a:t>
            </a:r>
          </a:p>
          <a:p>
            <a:pPr algn="ctr"/>
            <a:r>
              <a:rPr lang="en-US" sz="3200" b="1" dirty="0">
                <a:solidFill>
                  <a:schemeClr val="tx1">
                    <a:lumMod val="75000"/>
                    <a:lumOff val="25000"/>
                  </a:schemeClr>
                </a:solidFill>
                <a:latin typeface="Graphik Black" panose="020B0A03030202060203" pitchFamily="34" charset="0"/>
              </a:rPr>
              <a:t>LIFE CYCLE</a:t>
            </a:r>
          </a:p>
        </p:txBody>
      </p:sp>
      <p:sp>
        <p:nvSpPr>
          <p:cNvPr id="18" name="Oval 17">
            <a:extLst>
              <a:ext uri="{FF2B5EF4-FFF2-40B4-BE49-F238E27FC236}">
                <a16:creationId xmlns:a16="http://schemas.microsoft.com/office/drawing/2014/main" id="{B8C936FF-077F-4E15-81D0-7DEDBB995879}"/>
              </a:ext>
            </a:extLst>
          </p:cNvPr>
          <p:cNvSpPr/>
          <p:nvPr/>
        </p:nvSpPr>
        <p:spPr>
          <a:xfrm>
            <a:off x="8930640" y="375920"/>
            <a:ext cx="548640" cy="49784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TextBox 26">
            <a:extLst>
              <a:ext uri="{FF2B5EF4-FFF2-40B4-BE49-F238E27FC236}">
                <a16:creationId xmlns:a16="http://schemas.microsoft.com/office/drawing/2014/main" id="{FA9100DB-793C-4BB7-8967-614F7CF52A4C}"/>
              </a:ext>
            </a:extLst>
          </p:cNvPr>
          <p:cNvSpPr txBox="1"/>
          <p:nvPr/>
        </p:nvSpPr>
        <p:spPr>
          <a:xfrm>
            <a:off x="384810" y="624840"/>
            <a:ext cx="4132580" cy="584775"/>
          </a:xfrm>
          <a:prstGeom prst="rect">
            <a:avLst/>
          </a:prstGeom>
          <a:noFill/>
        </p:spPr>
        <p:txBody>
          <a:bodyPr wrap="square" rtlCol="0">
            <a:spAutoFit/>
          </a:bodyPr>
          <a:lstStyle/>
          <a:p>
            <a:r>
              <a:rPr lang="en-US" sz="3200" b="1" dirty="0">
                <a:solidFill>
                  <a:schemeClr val="accent6"/>
                </a:solidFill>
                <a:latin typeface="Graphik Black" panose="020B0A03030202060203" pitchFamily="34" charset="0"/>
              </a:rPr>
              <a:t>DATA MINING</a:t>
            </a:r>
          </a:p>
        </p:txBody>
      </p:sp>
      <p:sp>
        <p:nvSpPr>
          <p:cNvPr id="30" name="TextBox 29">
            <a:extLst>
              <a:ext uri="{FF2B5EF4-FFF2-40B4-BE49-F238E27FC236}">
                <a16:creationId xmlns:a16="http://schemas.microsoft.com/office/drawing/2014/main" id="{DBFC3201-4C3E-4887-A012-9ECF14D34A15}"/>
              </a:ext>
            </a:extLst>
          </p:cNvPr>
          <p:cNvSpPr txBox="1"/>
          <p:nvPr/>
        </p:nvSpPr>
        <p:spPr>
          <a:xfrm>
            <a:off x="384810" y="1461297"/>
            <a:ext cx="4132580" cy="1015663"/>
          </a:xfrm>
          <a:prstGeom prst="rect">
            <a:avLst/>
          </a:prstGeom>
          <a:noFill/>
        </p:spPr>
        <p:txBody>
          <a:bodyPr wrap="square" rtlCol="0">
            <a:spAutoFit/>
          </a:bodyPr>
          <a:lstStyle/>
          <a:p>
            <a:r>
              <a:rPr lang="en-US" sz="2000" dirty="0">
                <a:solidFill>
                  <a:schemeClr val="tx1">
                    <a:lumMod val="75000"/>
                    <a:lumOff val="25000"/>
                  </a:schemeClr>
                </a:solidFill>
                <a:latin typeface="Graphik" panose="020B0503030202060203" pitchFamily="34" charset="0"/>
              </a:rPr>
              <a:t>Data mining is the process of gathering data from different sources.</a:t>
            </a:r>
          </a:p>
          <a:p>
            <a:endParaRPr lang="en-US" sz="2000" dirty="0">
              <a:solidFill>
                <a:schemeClr val="tx1">
                  <a:lumMod val="75000"/>
                  <a:lumOff val="25000"/>
                </a:schemeClr>
              </a:solidFill>
              <a:latin typeface="Graphik" panose="020B0503030202060203" pitchFamily="34" charset="0"/>
            </a:endParaRPr>
          </a:p>
        </p:txBody>
      </p:sp>
      <p:sp>
        <p:nvSpPr>
          <p:cNvPr id="14" name="Oval 13">
            <a:extLst>
              <a:ext uri="{FF2B5EF4-FFF2-40B4-BE49-F238E27FC236}">
                <a16:creationId xmlns:a16="http://schemas.microsoft.com/office/drawing/2014/main" id="{CB115315-2E79-4A63-9FE8-0975BC65C00F}"/>
              </a:ext>
            </a:extLst>
          </p:cNvPr>
          <p:cNvSpPr/>
          <p:nvPr/>
        </p:nvSpPr>
        <p:spPr>
          <a:xfrm>
            <a:off x="10718800" y="1280160"/>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nvGrpSpPr>
          <p:cNvPr id="40" name="Group 39">
            <a:extLst>
              <a:ext uri="{FF2B5EF4-FFF2-40B4-BE49-F238E27FC236}">
                <a16:creationId xmlns:a16="http://schemas.microsoft.com/office/drawing/2014/main" id="{3CDDB65D-5CFE-4C88-90FA-9E3F328CA0D4}"/>
              </a:ext>
            </a:extLst>
          </p:cNvPr>
          <p:cNvGrpSpPr/>
          <p:nvPr/>
        </p:nvGrpSpPr>
        <p:grpSpPr>
          <a:xfrm>
            <a:off x="473438" y="5027698"/>
            <a:ext cx="2458720" cy="1205462"/>
            <a:chOff x="370840" y="5013928"/>
            <a:chExt cx="2458720" cy="1205462"/>
          </a:xfrm>
        </p:grpSpPr>
        <p:sp>
          <p:nvSpPr>
            <p:cNvPr id="41" name="Rectangle 40">
              <a:extLst>
                <a:ext uri="{FF2B5EF4-FFF2-40B4-BE49-F238E27FC236}">
                  <a16:creationId xmlns:a16="http://schemas.microsoft.com/office/drawing/2014/main" id="{F9E9C5C1-E153-424B-8808-9CA21F7A4276}"/>
                </a:ext>
              </a:extLst>
            </p:cNvPr>
            <p:cNvSpPr/>
            <p:nvPr/>
          </p:nvSpPr>
          <p:spPr>
            <a:xfrm>
              <a:off x="370840" y="5014662"/>
              <a:ext cx="355600" cy="294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4A47EE-8C30-422D-AF3B-184767237A41}"/>
                </a:ext>
              </a:extLst>
            </p:cNvPr>
            <p:cNvSpPr/>
            <p:nvPr/>
          </p:nvSpPr>
          <p:spPr>
            <a:xfrm>
              <a:off x="370840" y="5469917"/>
              <a:ext cx="355600" cy="294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A7FCC531-4A02-4D99-8A19-CBCAB9913F38}"/>
                </a:ext>
              </a:extLst>
            </p:cNvPr>
            <p:cNvSpPr txBox="1"/>
            <p:nvPr/>
          </p:nvSpPr>
          <p:spPr>
            <a:xfrm>
              <a:off x="726440" y="5013928"/>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DATA ENGINEERING</a:t>
              </a:r>
            </a:p>
          </p:txBody>
        </p:sp>
        <p:sp>
          <p:nvSpPr>
            <p:cNvPr id="44" name="TextBox 43">
              <a:extLst>
                <a:ext uri="{FF2B5EF4-FFF2-40B4-BE49-F238E27FC236}">
                  <a16:creationId xmlns:a16="http://schemas.microsoft.com/office/drawing/2014/main" id="{1442A39D-ED46-4D59-8142-2307CBE958C3}"/>
                </a:ext>
              </a:extLst>
            </p:cNvPr>
            <p:cNvSpPr txBox="1"/>
            <p:nvPr/>
          </p:nvSpPr>
          <p:spPr>
            <a:xfrm>
              <a:off x="726440" y="5481404"/>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COLLABORATION</a:t>
              </a:r>
            </a:p>
          </p:txBody>
        </p:sp>
        <p:sp>
          <p:nvSpPr>
            <p:cNvPr id="45" name="TextBox 44">
              <a:extLst>
                <a:ext uri="{FF2B5EF4-FFF2-40B4-BE49-F238E27FC236}">
                  <a16:creationId xmlns:a16="http://schemas.microsoft.com/office/drawing/2014/main" id="{B3B81DDF-002E-4A90-ADE3-8FA0850AFDF1}"/>
                </a:ext>
              </a:extLst>
            </p:cNvPr>
            <p:cNvSpPr txBox="1"/>
            <p:nvPr/>
          </p:nvSpPr>
          <p:spPr>
            <a:xfrm>
              <a:off x="726440" y="5925172"/>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ML DEVELOPMENT</a:t>
              </a:r>
            </a:p>
          </p:txBody>
        </p:sp>
        <p:sp>
          <p:nvSpPr>
            <p:cNvPr id="46" name="Rectangle 45">
              <a:extLst>
                <a:ext uri="{FF2B5EF4-FFF2-40B4-BE49-F238E27FC236}">
                  <a16:creationId xmlns:a16="http://schemas.microsoft.com/office/drawing/2014/main" id="{B26A031D-084F-405F-B880-A425350DB2DC}"/>
                </a:ext>
              </a:extLst>
            </p:cNvPr>
            <p:cNvSpPr/>
            <p:nvPr/>
          </p:nvSpPr>
          <p:spPr>
            <a:xfrm>
              <a:off x="370840" y="5924750"/>
              <a:ext cx="355600" cy="294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4753E819-BF1C-1733-9EDF-36A35B59D6BE}"/>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2565444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DAF5EDB-AE6A-4E39-8293-7D9FD5A57667}"/>
              </a:ext>
            </a:extLst>
          </p:cNvPr>
          <p:cNvGraphicFramePr/>
          <p:nvPr/>
        </p:nvGraphicFramePr>
        <p:xfrm>
          <a:off x="4236720" y="536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848AA83-195D-4735-BB04-D5E36435A306}"/>
              </a:ext>
            </a:extLst>
          </p:cNvPr>
          <p:cNvSpPr txBox="1"/>
          <p:nvPr/>
        </p:nvSpPr>
        <p:spPr>
          <a:xfrm>
            <a:off x="6718300" y="2461288"/>
            <a:ext cx="3164840" cy="1569660"/>
          </a:xfrm>
          <a:prstGeom prst="rect">
            <a:avLst/>
          </a:prstGeom>
          <a:noFill/>
        </p:spPr>
        <p:txBody>
          <a:bodyPr wrap="square" rtlCol="0">
            <a:spAutoFit/>
          </a:bodyPr>
          <a:lstStyle/>
          <a:p>
            <a:pPr algn="ctr"/>
            <a:r>
              <a:rPr lang="en-US" sz="3200" b="1" dirty="0">
                <a:solidFill>
                  <a:schemeClr val="tx1">
                    <a:lumMod val="75000"/>
                    <a:lumOff val="25000"/>
                  </a:schemeClr>
                </a:solidFill>
                <a:latin typeface="Graphik Black" panose="020B0A03030202060203" pitchFamily="34" charset="0"/>
              </a:rPr>
              <a:t>DATA SCIENCE</a:t>
            </a:r>
          </a:p>
          <a:p>
            <a:pPr algn="ctr"/>
            <a:r>
              <a:rPr lang="en-US" sz="3200" b="1" dirty="0">
                <a:solidFill>
                  <a:schemeClr val="tx1">
                    <a:lumMod val="75000"/>
                    <a:lumOff val="25000"/>
                  </a:schemeClr>
                </a:solidFill>
                <a:latin typeface="Graphik Black" panose="020B0A03030202060203" pitchFamily="34" charset="0"/>
              </a:rPr>
              <a:t>LIFE CYCLE</a:t>
            </a:r>
          </a:p>
        </p:txBody>
      </p:sp>
      <p:sp>
        <p:nvSpPr>
          <p:cNvPr id="18" name="Oval 17">
            <a:extLst>
              <a:ext uri="{FF2B5EF4-FFF2-40B4-BE49-F238E27FC236}">
                <a16:creationId xmlns:a16="http://schemas.microsoft.com/office/drawing/2014/main" id="{B8C936FF-077F-4E15-81D0-7DEDBB995879}"/>
              </a:ext>
            </a:extLst>
          </p:cNvPr>
          <p:cNvSpPr/>
          <p:nvPr/>
        </p:nvSpPr>
        <p:spPr>
          <a:xfrm>
            <a:off x="8930640" y="375920"/>
            <a:ext cx="548640" cy="49784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TextBox 26">
            <a:extLst>
              <a:ext uri="{FF2B5EF4-FFF2-40B4-BE49-F238E27FC236}">
                <a16:creationId xmlns:a16="http://schemas.microsoft.com/office/drawing/2014/main" id="{FA9100DB-793C-4BB7-8967-614F7CF52A4C}"/>
              </a:ext>
            </a:extLst>
          </p:cNvPr>
          <p:cNvSpPr txBox="1"/>
          <p:nvPr/>
        </p:nvSpPr>
        <p:spPr>
          <a:xfrm>
            <a:off x="384810" y="624840"/>
            <a:ext cx="4132580" cy="584775"/>
          </a:xfrm>
          <a:prstGeom prst="rect">
            <a:avLst/>
          </a:prstGeom>
          <a:noFill/>
        </p:spPr>
        <p:txBody>
          <a:bodyPr wrap="square" rtlCol="0">
            <a:spAutoFit/>
          </a:bodyPr>
          <a:lstStyle/>
          <a:p>
            <a:r>
              <a:rPr lang="en-US" sz="3200" b="1" dirty="0">
                <a:solidFill>
                  <a:schemeClr val="accent6"/>
                </a:solidFill>
                <a:latin typeface="Graphik Black" panose="020B0A03030202060203" pitchFamily="34" charset="0"/>
              </a:rPr>
              <a:t>DATA CLEANING</a:t>
            </a:r>
          </a:p>
        </p:txBody>
      </p:sp>
      <p:sp>
        <p:nvSpPr>
          <p:cNvPr id="30" name="TextBox 29">
            <a:extLst>
              <a:ext uri="{FF2B5EF4-FFF2-40B4-BE49-F238E27FC236}">
                <a16:creationId xmlns:a16="http://schemas.microsoft.com/office/drawing/2014/main" id="{DBFC3201-4C3E-4887-A012-9ECF14D34A15}"/>
              </a:ext>
            </a:extLst>
          </p:cNvPr>
          <p:cNvSpPr txBox="1"/>
          <p:nvPr/>
        </p:nvSpPr>
        <p:spPr>
          <a:xfrm>
            <a:off x="384810" y="1370480"/>
            <a:ext cx="4132580" cy="707886"/>
          </a:xfrm>
          <a:prstGeom prst="rect">
            <a:avLst/>
          </a:prstGeom>
          <a:noFill/>
        </p:spPr>
        <p:txBody>
          <a:bodyPr wrap="square" rtlCol="0">
            <a:spAutoFit/>
          </a:bodyPr>
          <a:lstStyle/>
          <a:p>
            <a:r>
              <a:rPr lang="en-US" sz="2000" dirty="0">
                <a:solidFill>
                  <a:schemeClr val="tx1">
                    <a:lumMod val="75000"/>
                    <a:lumOff val="25000"/>
                  </a:schemeClr>
                </a:solidFill>
                <a:latin typeface="Graphik" panose="020B0503030202060203" pitchFamily="34" charset="0"/>
              </a:rPr>
              <a:t>Most time-consuming step of all.</a:t>
            </a:r>
            <a:endParaRPr lang="en-US" sz="2000" i="1" dirty="0">
              <a:solidFill>
                <a:schemeClr val="tx1">
                  <a:lumMod val="75000"/>
                  <a:lumOff val="25000"/>
                </a:schemeClr>
              </a:solidFill>
              <a:latin typeface="Graphik" panose="020B0503030202060203" pitchFamily="34" charset="0"/>
            </a:endParaRPr>
          </a:p>
          <a:p>
            <a:endParaRPr lang="en-US" sz="2000" i="1" dirty="0">
              <a:solidFill>
                <a:schemeClr val="tx1">
                  <a:lumMod val="75000"/>
                  <a:lumOff val="25000"/>
                </a:schemeClr>
              </a:solidFill>
              <a:latin typeface="Graphik" panose="020B0503030202060203" pitchFamily="34" charset="0"/>
            </a:endParaRPr>
          </a:p>
        </p:txBody>
      </p:sp>
      <p:sp>
        <p:nvSpPr>
          <p:cNvPr id="14" name="Oval 13">
            <a:extLst>
              <a:ext uri="{FF2B5EF4-FFF2-40B4-BE49-F238E27FC236}">
                <a16:creationId xmlns:a16="http://schemas.microsoft.com/office/drawing/2014/main" id="{CB115315-2E79-4A63-9FE8-0975BC65C00F}"/>
              </a:ext>
            </a:extLst>
          </p:cNvPr>
          <p:cNvSpPr/>
          <p:nvPr/>
        </p:nvSpPr>
        <p:spPr>
          <a:xfrm>
            <a:off x="10718800" y="1280160"/>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TextBox 18">
            <a:extLst>
              <a:ext uri="{FF2B5EF4-FFF2-40B4-BE49-F238E27FC236}">
                <a16:creationId xmlns:a16="http://schemas.microsoft.com/office/drawing/2014/main" id="{C4B45AEC-B548-49E4-9CDD-6AF541BD2F40}"/>
              </a:ext>
            </a:extLst>
          </p:cNvPr>
          <p:cNvSpPr txBox="1"/>
          <p:nvPr/>
        </p:nvSpPr>
        <p:spPr>
          <a:xfrm>
            <a:off x="384810" y="4169899"/>
            <a:ext cx="4268470" cy="276999"/>
          </a:xfrm>
          <a:prstGeom prst="rect">
            <a:avLst/>
          </a:prstGeom>
          <a:noFill/>
        </p:spPr>
        <p:txBody>
          <a:bodyPr wrap="square" rtlCol="0">
            <a:spAutoFit/>
          </a:bodyPr>
          <a:lstStyle/>
          <a:p>
            <a:endParaRPr lang="en-US" sz="1200" i="1" dirty="0">
              <a:latin typeface="Graphik" panose="020B0503030202060203" pitchFamily="34" charset="0"/>
            </a:endParaRPr>
          </a:p>
        </p:txBody>
      </p:sp>
      <p:sp>
        <p:nvSpPr>
          <p:cNvPr id="16" name="Oval 15">
            <a:extLst>
              <a:ext uri="{FF2B5EF4-FFF2-40B4-BE49-F238E27FC236}">
                <a16:creationId xmlns:a16="http://schemas.microsoft.com/office/drawing/2014/main" id="{F853C0FB-76BD-463F-BE77-7D791F0232BB}"/>
              </a:ext>
            </a:extLst>
          </p:cNvPr>
          <p:cNvSpPr/>
          <p:nvPr/>
        </p:nvSpPr>
        <p:spPr>
          <a:xfrm>
            <a:off x="11267440" y="3348442"/>
            <a:ext cx="548640" cy="497840"/>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34" name="Group 33">
            <a:extLst>
              <a:ext uri="{FF2B5EF4-FFF2-40B4-BE49-F238E27FC236}">
                <a16:creationId xmlns:a16="http://schemas.microsoft.com/office/drawing/2014/main" id="{20BCDBFA-7540-4BEB-8D3B-00A4766B74E5}"/>
              </a:ext>
            </a:extLst>
          </p:cNvPr>
          <p:cNvGrpSpPr/>
          <p:nvPr/>
        </p:nvGrpSpPr>
        <p:grpSpPr>
          <a:xfrm>
            <a:off x="473438" y="5027698"/>
            <a:ext cx="2458720" cy="1205462"/>
            <a:chOff x="370840" y="5013928"/>
            <a:chExt cx="2458720" cy="1205462"/>
          </a:xfrm>
        </p:grpSpPr>
        <p:sp>
          <p:nvSpPr>
            <p:cNvPr id="35" name="Rectangle 34">
              <a:extLst>
                <a:ext uri="{FF2B5EF4-FFF2-40B4-BE49-F238E27FC236}">
                  <a16:creationId xmlns:a16="http://schemas.microsoft.com/office/drawing/2014/main" id="{AB3C9A5A-70F7-404D-AC4C-099BBBC9D2B8}"/>
                </a:ext>
              </a:extLst>
            </p:cNvPr>
            <p:cNvSpPr/>
            <p:nvPr/>
          </p:nvSpPr>
          <p:spPr>
            <a:xfrm>
              <a:off x="370840" y="5014662"/>
              <a:ext cx="355600" cy="294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EECB183-EED7-4997-9C9B-12B862082BA9}"/>
                </a:ext>
              </a:extLst>
            </p:cNvPr>
            <p:cNvSpPr/>
            <p:nvPr/>
          </p:nvSpPr>
          <p:spPr>
            <a:xfrm>
              <a:off x="370840" y="5469917"/>
              <a:ext cx="355600" cy="2946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5F280D4-A023-4218-B201-57574E25408B}"/>
                </a:ext>
              </a:extLst>
            </p:cNvPr>
            <p:cNvSpPr txBox="1"/>
            <p:nvPr/>
          </p:nvSpPr>
          <p:spPr>
            <a:xfrm>
              <a:off x="726440" y="5013928"/>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DATA ENGINEERING</a:t>
              </a:r>
            </a:p>
          </p:txBody>
        </p:sp>
        <p:sp>
          <p:nvSpPr>
            <p:cNvPr id="38" name="TextBox 37">
              <a:extLst>
                <a:ext uri="{FF2B5EF4-FFF2-40B4-BE49-F238E27FC236}">
                  <a16:creationId xmlns:a16="http://schemas.microsoft.com/office/drawing/2014/main" id="{1A7A007E-458B-4EF4-94CE-CB9511E2BA3A}"/>
                </a:ext>
              </a:extLst>
            </p:cNvPr>
            <p:cNvSpPr txBox="1"/>
            <p:nvPr/>
          </p:nvSpPr>
          <p:spPr>
            <a:xfrm>
              <a:off x="726440" y="5481404"/>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COLLABORATION</a:t>
              </a:r>
            </a:p>
          </p:txBody>
        </p:sp>
        <p:sp>
          <p:nvSpPr>
            <p:cNvPr id="39" name="TextBox 38">
              <a:extLst>
                <a:ext uri="{FF2B5EF4-FFF2-40B4-BE49-F238E27FC236}">
                  <a16:creationId xmlns:a16="http://schemas.microsoft.com/office/drawing/2014/main" id="{81DBA362-E3F5-4EE0-899C-60E2D4FD4EFE}"/>
                </a:ext>
              </a:extLst>
            </p:cNvPr>
            <p:cNvSpPr txBox="1"/>
            <p:nvPr/>
          </p:nvSpPr>
          <p:spPr>
            <a:xfrm>
              <a:off x="726440" y="5925172"/>
              <a:ext cx="2103120" cy="276999"/>
            </a:xfrm>
            <a:prstGeom prst="rect">
              <a:avLst/>
            </a:prstGeom>
            <a:noFill/>
          </p:spPr>
          <p:txBody>
            <a:bodyPr wrap="square" rtlCol="0">
              <a:spAutoFit/>
            </a:bodyPr>
            <a:lstStyle/>
            <a:p>
              <a:r>
                <a:rPr lang="en-US" sz="1200" dirty="0">
                  <a:solidFill>
                    <a:schemeClr val="tx1">
                      <a:lumMod val="75000"/>
                      <a:lumOff val="25000"/>
                    </a:schemeClr>
                  </a:solidFill>
                  <a:latin typeface="Graphik Black" panose="020B0A03030202060203" pitchFamily="34" charset="0"/>
                </a:rPr>
                <a:t>ML DEVELOPMENT</a:t>
              </a:r>
            </a:p>
          </p:txBody>
        </p:sp>
        <p:sp>
          <p:nvSpPr>
            <p:cNvPr id="40" name="Rectangle 39">
              <a:extLst>
                <a:ext uri="{FF2B5EF4-FFF2-40B4-BE49-F238E27FC236}">
                  <a16:creationId xmlns:a16="http://schemas.microsoft.com/office/drawing/2014/main" id="{9991BD1F-79D2-44E7-BC53-152F54AD84D6}"/>
                </a:ext>
              </a:extLst>
            </p:cNvPr>
            <p:cNvSpPr/>
            <p:nvPr/>
          </p:nvSpPr>
          <p:spPr>
            <a:xfrm>
              <a:off x="370840" y="5924750"/>
              <a:ext cx="355600" cy="294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28E809CF-02AF-880D-A880-374D8DD0F425}"/>
              </a:ext>
            </a:extLst>
          </p:cNvPr>
          <p:cNvSpPr txBox="1"/>
          <p:nvPr/>
        </p:nvSpPr>
        <p:spPr>
          <a:xfrm>
            <a:off x="92869" y="6558290"/>
            <a:ext cx="7586662" cy="261610"/>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100" b="1" dirty="0">
                <a:solidFill>
                  <a:schemeClr val="tx1">
                    <a:lumMod val="75000"/>
                    <a:lumOff val="25000"/>
                  </a:schemeClr>
                </a:solidFill>
                <a:latin typeface="Graphik Light" panose="020B0403030202060203" pitchFamily="34" charset="0"/>
              </a:rPr>
              <a:t>Copyright © 2020 Exceed Philippines. All rights reserved</a:t>
            </a:r>
            <a:endParaRPr lang="en-PH" sz="1100" b="1" dirty="0">
              <a:solidFill>
                <a:schemeClr val="tx1">
                  <a:lumMod val="75000"/>
                  <a:lumOff val="25000"/>
                </a:schemeClr>
              </a:solidFill>
              <a:latin typeface="Graphik Light" panose="020B0403030202060203" pitchFamily="34" charset="0"/>
            </a:endParaRPr>
          </a:p>
        </p:txBody>
      </p:sp>
    </p:spTree>
    <p:extLst>
      <p:ext uri="{BB962C8B-B14F-4D97-AF65-F5344CB8AC3E}">
        <p14:creationId xmlns:p14="http://schemas.microsoft.com/office/powerpoint/2010/main" val="177100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1829</Words>
  <Application>Microsoft Office PowerPoint</Application>
  <PresentationFormat>Widescreen</PresentationFormat>
  <Paragraphs>366</Paragraphs>
  <Slides>38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Graphik</vt:lpstr>
      <vt:lpstr>Graphik Black</vt:lpstr>
      <vt:lpstr>Graphik Bold</vt:lpstr>
      <vt:lpstr>Graphik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Aries Jayvee Ganzon</dc:creator>
  <cp:lastModifiedBy>Aries Jayvee Ganzon</cp:lastModifiedBy>
  <cp:revision>16</cp:revision>
  <dcterms:created xsi:type="dcterms:W3CDTF">2022-06-18T02:01:59Z</dcterms:created>
  <dcterms:modified xsi:type="dcterms:W3CDTF">2022-07-02T04:19:35Z</dcterms:modified>
</cp:coreProperties>
</file>